
<file path=[Content_Types].xml><?xml version="1.0" encoding="utf-8"?>
<Types xmlns="http://schemas.openxmlformats.org/package/2006/content-types">
  <Default Extension="emf" ContentType="image/x-emf"/>
  <Default Extension="gif" ContentType="image/gif"/>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141411281" r:id="rId2"/>
    <p:sldId id="2141411334" r:id="rId3"/>
    <p:sldId id="2141411327" r:id="rId4"/>
    <p:sldId id="2141411335" r:id="rId5"/>
    <p:sldId id="2141411336" r:id="rId6"/>
    <p:sldId id="2141411337" r:id="rId7"/>
    <p:sldId id="2141411328" r:id="rId8"/>
    <p:sldId id="2141411319" r:id="rId9"/>
    <p:sldId id="2141411329" r:id="rId10"/>
    <p:sldId id="2141411332" r:id="rId11"/>
    <p:sldId id="2141411333" r:id="rId12"/>
    <p:sldId id="21414112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5A76"/>
    <a:srgbClr val="F26324"/>
    <a:srgbClr val="F8BC15"/>
    <a:srgbClr val="0A6B8C"/>
    <a:srgbClr val="058C82"/>
    <a:srgbClr val="70B8B9"/>
    <a:srgbClr val="FABC15"/>
    <a:srgbClr val="FABD12"/>
    <a:srgbClr val="08A8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15" autoAdjust="0"/>
    <p:restoredTop sz="96005"/>
  </p:normalViewPr>
  <p:slideViewPr>
    <p:cSldViewPr snapToGrid="0">
      <p:cViewPr varScale="1">
        <p:scale>
          <a:sx n="118" d="100"/>
          <a:sy n="118" d="100"/>
        </p:scale>
        <p:origin x="240" y="264"/>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BE8CC8-5512-4E72-FF1A-1C217C529A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9A6FDD-4C33-F55D-47A1-B45C7ECC07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247380-4F0F-1046-AA94-4E8BFCD5C665}" type="datetimeFigureOut">
              <a:rPr lang="en-US" smtClean="0"/>
              <a:t>10/6/22</a:t>
            </a:fld>
            <a:endParaRPr lang="en-US"/>
          </a:p>
        </p:txBody>
      </p:sp>
      <p:sp>
        <p:nvSpPr>
          <p:cNvPr id="4" name="Footer Placeholder 3">
            <a:extLst>
              <a:ext uri="{FF2B5EF4-FFF2-40B4-BE49-F238E27FC236}">
                <a16:creationId xmlns:a16="http://schemas.microsoft.com/office/drawing/2014/main" id="{28CB11B3-9AAB-DA3C-34EF-A6127118A6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0EC59AA-3832-0C71-D344-4B43F567DC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9F40B4-8DBF-B64F-84C5-E740A83C6562}" type="slidenum">
              <a:rPr lang="en-US" smtClean="0"/>
              <a:t>‹N°›</a:t>
            </a:fld>
            <a:endParaRPr lang="en-US"/>
          </a:p>
        </p:txBody>
      </p:sp>
    </p:spTree>
    <p:extLst>
      <p:ext uri="{BB962C8B-B14F-4D97-AF65-F5344CB8AC3E}">
        <p14:creationId xmlns:p14="http://schemas.microsoft.com/office/powerpoint/2010/main" val="464831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49AF0-C36F-4490-8D49-0D2DBA02B7EB}" type="datetimeFigureOut">
              <a:rPr lang="en-US" smtClean="0"/>
              <a:t>10/6/22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DEA4A6-D7F1-4D85-B001-7F01CCAD7C9E}" type="slidenum">
              <a:rPr lang="en-US" smtClean="0"/>
              <a:t>‹N°›</a:t>
            </a:fld>
            <a:endParaRPr lang="en-US"/>
          </a:p>
        </p:txBody>
      </p:sp>
    </p:spTree>
    <p:extLst>
      <p:ext uri="{BB962C8B-B14F-4D97-AF65-F5344CB8AC3E}">
        <p14:creationId xmlns:p14="http://schemas.microsoft.com/office/powerpoint/2010/main" val="2563315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CDEA4A6-D7F1-4D85-B001-7F01CCAD7C9E}" type="slidenum">
              <a:rPr lang="en-US" smtClean="0"/>
              <a:t>8</a:t>
            </a:fld>
            <a:endParaRPr lang="en-US"/>
          </a:p>
        </p:txBody>
      </p:sp>
    </p:spTree>
    <p:extLst>
      <p:ext uri="{BB962C8B-B14F-4D97-AF65-F5344CB8AC3E}">
        <p14:creationId xmlns:p14="http://schemas.microsoft.com/office/powerpoint/2010/main" val="22461774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A22F3-F5BA-6866-DF03-85842016CA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1430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CA43BE-0316-A5E2-1215-C7AB5E667F06}"/>
              </a:ext>
            </a:extLst>
          </p:cNvPr>
          <p:cNvSpPr/>
          <p:nvPr userDrawn="1"/>
        </p:nvSpPr>
        <p:spPr>
          <a:xfrm>
            <a:off x="0" y="0"/>
            <a:ext cx="12192000" cy="6858000"/>
          </a:xfrm>
          <a:prstGeom prst="rect">
            <a:avLst/>
          </a:prstGeom>
          <a:solidFill>
            <a:srgbClr val="0A6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outdoor object&#10;&#10;Description automatically generated">
            <a:extLst>
              <a:ext uri="{FF2B5EF4-FFF2-40B4-BE49-F238E27FC236}">
                <a16:creationId xmlns:a16="http://schemas.microsoft.com/office/drawing/2014/main" id="{BF2DEB28-A3A4-74AA-DBE8-A7C39F94ABF4}"/>
              </a:ext>
            </a:extLst>
          </p:cNvPr>
          <p:cNvPicPr>
            <a:picLocks noChangeAspect="1"/>
          </p:cNvPicPr>
          <p:nvPr userDrawn="1"/>
        </p:nvPicPr>
        <p:blipFill>
          <a:blip r:embed="rId2">
            <a:alphaModFix amt="26000"/>
            <a:extLst>
              <a:ext uri="{28A0092B-C50C-407E-A947-70E740481C1C}">
                <a14:useLocalDpi xmlns:a14="http://schemas.microsoft.com/office/drawing/2010/main" val="0"/>
              </a:ext>
            </a:extLst>
          </a:blip>
          <a:stretch>
            <a:fillRect/>
          </a:stretch>
        </p:blipFill>
        <p:spPr>
          <a:xfrm>
            <a:off x="-1" y="0"/>
            <a:ext cx="9439835" cy="6387044"/>
          </a:xfrm>
          <a:prstGeom prst="rect">
            <a:avLst/>
          </a:prstGeom>
        </p:spPr>
      </p:pic>
      <p:sp>
        <p:nvSpPr>
          <p:cNvPr id="9" name="Rectangle 8">
            <a:extLst>
              <a:ext uri="{FF2B5EF4-FFF2-40B4-BE49-F238E27FC236}">
                <a16:creationId xmlns:a16="http://schemas.microsoft.com/office/drawing/2014/main" id="{A5C6FBC9-D109-E587-9062-C327A6923BF9}"/>
              </a:ext>
            </a:extLst>
          </p:cNvPr>
          <p:cNvSpPr/>
          <p:nvPr userDrawn="1"/>
        </p:nvSpPr>
        <p:spPr>
          <a:xfrm>
            <a:off x="0" y="0"/>
            <a:ext cx="282420" cy="1714500"/>
          </a:xfrm>
          <a:prstGeom prst="rect">
            <a:avLst/>
          </a:prstGeom>
          <a:solidFill>
            <a:srgbClr val="0A5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23330F-2F93-715A-38D2-34576B5679FD}"/>
              </a:ext>
            </a:extLst>
          </p:cNvPr>
          <p:cNvSpPr/>
          <p:nvPr userDrawn="1"/>
        </p:nvSpPr>
        <p:spPr>
          <a:xfrm>
            <a:off x="0" y="1714500"/>
            <a:ext cx="282420" cy="1714500"/>
          </a:xfrm>
          <a:prstGeom prst="rect">
            <a:avLst/>
          </a:prstGeom>
          <a:solidFill>
            <a:srgbClr val="08A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2F812C-3436-8C01-FC15-99496A6C8E6F}"/>
              </a:ext>
            </a:extLst>
          </p:cNvPr>
          <p:cNvSpPr/>
          <p:nvPr userDrawn="1"/>
        </p:nvSpPr>
        <p:spPr>
          <a:xfrm>
            <a:off x="0" y="3429000"/>
            <a:ext cx="282420" cy="1714500"/>
          </a:xfrm>
          <a:prstGeom prst="rect">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DBCB14-CE35-6BDA-0444-607B2D861B7C}"/>
              </a:ext>
            </a:extLst>
          </p:cNvPr>
          <p:cNvSpPr/>
          <p:nvPr userDrawn="1"/>
        </p:nvSpPr>
        <p:spPr>
          <a:xfrm>
            <a:off x="0" y="5143500"/>
            <a:ext cx="282420" cy="1714500"/>
          </a:xfrm>
          <a:prstGeom prst="rect">
            <a:avLst/>
          </a:prstGeom>
          <a:solidFill>
            <a:srgbClr val="FAB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116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CA43BE-0316-A5E2-1215-C7AB5E667F06}"/>
              </a:ext>
            </a:extLst>
          </p:cNvPr>
          <p:cNvSpPr/>
          <p:nvPr userDrawn="1"/>
        </p:nvSpPr>
        <p:spPr>
          <a:xfrm>
            <a:off x="0" y="0"/>
            <a:ext cx="12192000" cy="6858000"/>
          </a:xfrm>
          <a:prstGeom prst="rect">
            <a:avLst/>
          </a:prstGeom>
          <a:solidFill>
            <a:srgbClr val="058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outdoor object&#10;&#10;Description automatically generated">
            <a:extLst>
              <a:ext uri="{FF2B5EF4-FFF2-40B4-BE49-F238E27FC236}">
                <a16:creationId xmlns:a16="http://schemas.microsoft.com/office/drawing/2014/main" id="{BF2DEB28-A3A4-74AA-DBE8-A7C39F94ABF4}"/>
              </a:ext>
            </a:extLst>
          </p:cNvPr>
          <p:cNvPicPr>
            <a:picLocks noChangeAspect="1"/>
          </p:cNvPicPr>
          <p:nvPr userDrawn="1"/>
        </p:nvPicPr>
        <p:blipFill>
          <a:blip r:embed="rId2">
            <a:alphaModFix amt="26000"/>
            <a:extLst>
              <a:ext uri="{28A0092B-C50C-407E-A947-70E740481C1C}">
                <a14:useLocalDpi xmlns:a14="http://schemas.microsoft.com/office/drawing/2010/main" val="0"/>
              </a:ext>
            </a:extLst>
          </a:blip>
          <a:stretch>
            <a:fillRect/>
          </a:stretch>
        </p:blipFill>
        <p:spPr>
          <a:xfrm>
            <a:off x="-1" y="0"/>
            <a:ext cx="9439835" cy="6387044"/>
          </a:xfrm>
          <a:prstGeom prst="rect">
            <a:avLst/>
          </a:prstGeom>
        </p:spPr>
      </p:pic>
      <p:sp>
        <p:nvSpPr>
          <p:cNvPr id="9" name="Rectangle 8">
            <a:extLst>
              <a:ext uri="{FF2B5EF4-FFF2-40B4-BE49-F238E27FC236}">
                <a16:creationId xmlns:a16="http://schemas.microsoft.com/office/drawing/2014/main" id="{A5C6FBC9-D109-E587-9062-C327A6923BF9}"/>
              </a:ext>
            </a:extLst>
          </p:cNvPr>
          <p:cNvSpPr/>
          <p:nvPr userDrawn="1"/>
        </p:nvSpPr>
        <p:spPr>
          <a:xfrm>
            <a:off x="0" y="0"/>
            <a:ext cx="282420" cy="1714500"/>
          </a:xfrm>
          <a:prstGeom prst="rect">
            <a:avLst/>
          </a:prstGeom>
          <a:solidFill>
            <a:srgbClr val="0A5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23330F-2F93-715A-38D2-34576B5679FD}"/>
              </a:ext>
            </a:extLst>
          </p:cNvPr>
          <p:cNvSpPr/>
          <p:nvPr userDrawn="1"/>
        </p:nvSpPr>
        <p:spPr>
          <a:xfrm>
            <a:off x="0" y="1714500"/>
            <a:ext cx="282420" cy="1714500"/>
          </a:xfrm>
          <a:prstGeom prst="rect">
            <a:avLst/>
          </a:prstGeom>
          <a:solidFill>
            <a:srgbClr val="08A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2F812C-3436-8C01-FC15-99496A6C8E6F}"/>
              </a:ext>
            </a:extLst>
          </p:cNvPr>
          <p:cNvSpPr/>
          <p:nvPr userDrawn="1"/>
        </p:nvSpPr>
        <p:spPr>
          <a:xfrm>
            <a:off x="0" y="3429000"/>
            <a:ext cx="282420" cy="1714500"/>
          </a:xfrm>
          <a:prstGeom prst="rect">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DBCB14-CE35-6BDA-0444-607B2D861B7C}"/>
              </a:ext>
            </a:extLst>
          </p:cNvPr>
          <p:cNvSpPr/>
          <p:nvPr userDrawn="1"/>
        </p:nvSpPr>
        <p:spPr>
          <a:xfrm>
            <a:off x="0" y="5143500"/>
            <a:ext cx="282420" cy="1714500"/>
          </a:xfrm>
          <a:prstGeom prst="rect">
            <a:avLst/>
          </a:prstGeom>
          <a:solidFill>
            <a:srgbClr val="FAB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47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CA43BE-0316-A5E2-1215-C7AB5E667F06}"/>
              </a:ext>
            </a:extLst>
          </p:cNvPr>
          <p:cNvSpPr/>
          <p:nvPr userDrawn="1"/>
        </p:nvSpPr>
        <p:spPr>
          <a:xfrm>
            <a:off x="0" y="0"/>
            <a:ext cx="12192000" cy="6858000"/>
          </a:xfrm>
          <a:prstGeom prst="rect">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outdoor object&#10;&#10;Description automatically generated">
            <a:extLst>
              <a:ext uri="{FF2B5EF4-FFF2-40B4-BE49-F238E27FC236}">
                <a16:creationId xmlns:a16="http://schemas.microsoft.com/office/drawing/2014/main" id="{BF2DEB28-A3A4-74AA-DBE8-A7C39F94ABF4}"/>
              </a:ext>
            </a:extLst>
          </p:cNvPr>
          <p:cNvPicPr>
            <a:picLocks noChangeAspect="1"/>
          </p:cNvPicPr>
          <p:nvPr userDrawn="1"/>
        </p:nvPicPr>
        <p:blipFill>
          <a:blip r:embed="rId2">
            <a:alphaModFix amt="26000"/>
            <a:extLst>
              <a:ext uri="{28A0092B-C50C-407E-A947-70E740481C1C}">
                <a14:useLocalDpi xmlns:a14="http://schemas.microsoft.com/office/drawing/2010/main" val="0"/>
              </a:ext>
            </a:extLst>
          </a:blip>
          <a:stretch>
            <a:fillRect/>
          </a:stretch>
        </p:blipFill>
        <p:spPr>
          <a:xfrm>
            <a:off x="-1" y="0"/>
            <a:ext cx="9439835" cy="6387044"/>
          </a:xfrm>
          <a:prstGeom prst="rect">
            <a:avLst/>
          </a:prstGeom>
        </p:spPr>
      </p:pic>
      <p:sp>
        <p:nvSpPr>
          <p:cNvPr id="9" name="Rectangle 8">
            <a:extLst>
              <a:ext uri="{FF2B5EF4-FFF2-40B4-BE49-F238E27FC236}">
                <a16:creationId xmlns:a16="http://schemas.microsoft.com/office/drawing/2014/main" id="{A5C6FBC9-D109-E587-9062-C327A6923BF9}"/>
              </a:ext>
            </a:extLst>
          </p:cNvPr>
          <p:cNvSpPr/>
          <p:nvPr userDrawn="1"/>
        </p:nvSpPr>
        <p:spPr>
          <a:xfrm>
            <a:off x="0" y="0"/>
            <a:ext cx="282420" cy="1714500"/>
          </a:xfrm>
          <a:prstGeom prst="rect">
            <a:avLst/>
          </a:prstGeom>
          <a:solidFill>
            <a:srgbClr val="0A5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23330F-2F93-715A-38D2-34576B5679FD}"/>
              </a:ext>
            </a:extLst>
          </p:cNvPr>
          <p:cNvSpPr/>
          <p:nvPr userDrawn="1"/>
        </p:nvSpPr>
        <p:spPr>
          <a:xfrm>
            <a:off x="0" y="1714500"/>
            <a:ext cx="282420" cy="1714500"/>
          </a:xfrm>
          <a:prstGeom prst="rect">
            <a:avLst/>
          </a:prstGeom>
          <a:solidFill>
            <a:srgbClr val="08A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2F812C-3436-8C01-FC15-99496A6C8E6F}"/>
              </a:ext>
            </a:extLst>
          </p:cNvPr>
          <p:cNvSpPr/>
          <p:nvPr userDrawn="1"/>
        </p:nvSpPr>
        <p:spPr>
          <a:xfrm>
            <a:off x="0" y="3429000"/>
            <a:ext cx="282420" cy="1714500"/>
          </a:xfrm>
          <a:prstGeom prst="rect">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DBCB14-CE35-6BDA-0444-607B2D861B7C}"/>
              </a:ext>
            </a:extLst>
          </p:cNvPr>
          <p:cNvSpPr/>
          <p:nvPr userDrawn="1"/>
        </p:nvSpPr>
        <p:spPr>
          <a:xfrm>
            <a:off x="0" y="5143500"/>
            <a:ext cx="282420" cy="1714500"/>
          </a:xfrm>
          <a:prstGeom prst="rect">
            <a:avLst/>
          </a:prstGeom>
          <a:solidFill>
            <a:srgbClr val="FAB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97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CA43BE-0316-A5E2-1215-C7AB5E667F06}"/>
              </a:ext>
            </a:extLst>
          </p:cNvPr>
          <p:cNvSpPr/>
          <p:nvPr userDrawn="1"/>
        </p:nvSpPr>
        <p:spPr>
          <a:xfrm>
            <a:off x="0" y="0"/>
            <a:ext cx="12192000" cy="6858000"/>
          </a:xfrm>
          <a:prstGeom prst="rect">
            <a:avLst/>
          </a:prstGeom>
          <a:solidFill>
            <a:srgbClr val="FAB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outdoor object&#10;&#10;Description automatically generated">
            <a:extLst>
              <a:ext uri="{FF2B5EF4-FFF2-40B4-BE49-F238E27FC236}">
                <a16:creationId xmlns:a16="http://schemas.microsoft.com/office/drawing/2014/main" id="{BF2DEB28-A3A4-74AA-DBE8-A7C39F94ABF4}"/>
              </a:ext>
            </a:extLst>
          </p:cNvPr>
          <p:cNvPicPr>
            <a:picLocks noChangeAspect="1"/>
          </p:cNvPicPr>
          <p:nvPr userDrawn="1"/>
        </p:nvPicPr>
        <p:blipFill>
          <a:blip r:embed="rId2">
            <a:alphaModFix amt="26000"/>
            <a:extLst>
              <a:ext uri="{28A0092B-C50C-407E-A947-70E740481C1C}">
                <a14:useLocalDpi xmlns:a14="http://schemas.microsoft.com/office/drawing/2010/main" val="0"/>
              </a:ext>
            </a:extLst>
          </a:blip>
          <a:stretch>
            <a:fillRect/>
          </a:stretch>
        </p:blipFill>
        <p:spPr>
          <a:xfrm>
            <a:off x="-1" y="0"/>
            <a:ext cx="9439835" cy="6387044"/>
          </a:xfrm>
          <a:prstGeom prst="rect">
            <a:avLst/>
          </a:prstGeom>
        </p:spPr>
      </p:pic>
      <p:sp>
        <p:nvSpPr>
          <p:cNvPr id="9" name="Rectangle 8">
            <a:extLst>
              <a:ext uri="{FF2B5EF4-FFF2-40B4-BE49-F238E27FC236}">
                <a16:creationId xmlns:a16="http://schemas.microsoft.com/office/drawing/2014/main" id="{A5C6FBC9-D109-E587-9062-C327A6923BF9}"/>
              </a:ext>
            </a:extLst>
          </p:cNvPr>
          <p:cNvSpPr/>
          <p:nvPr userDrawn="1"/>
        </p:nvSpPr>
        <p:spPr>
          <a:xfrm>
            <a:off x="0" y="0"/>
            <a:ext cx="282420" cy="1714500"/>
          </a:xfrm>
          <a:prstGeom prst="rect">
            <a:avLst/>
          </a:prstGeom>
          <a:solidFill>
            <a:srgbClr val="0A5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23330F-2F93-715A-38D2-34576B5679FD}"/>
              </a:ext>
            </a:extLst>
          </p:cNvPr>
          <p:cNvSpPr/>
          <p:nvPr userDrawn="1"/>
        </p:nvSpPr>
        <p:spPr>
          <a:xfrm>
            <a:off x="0" y="1714500"/>
            <a:ext cx="282420" cy="1714500"/>
          </a:xfrm>
          <a:prstGeom prst="rect">
            <a:avLst/>
          </a:prstGeom>
          <a:solidFill>
            <a:srgbClr val="08A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2F812C-3436-8C01-FC15-99496A6C8E6F}"/>
              </a:ext>
            </a:extLst>
          </p:cNvPr>
          <p:cNvSpPr/>
          <p:nvPr userDrawn="1"/>
        </p:nvSpPr>
        <p:spPr>
          <a:xfrm>
            <a:off x="0" y="3429000"/>
            <a:ext cx="282420" cy="1714500"/>
          </a:xfrm>
          <a:prstGeom prst="rect">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DBCB14-CE35-6BDA-0444-607B2D861B7C}"/>
              </a:ext>
            </a:extLst>
          </p:cNvPr>
          <p:cNvSpPr/>
          <p:nvPr userDrawn="1"/>
        </p:nvSpPr>
        <p:spPr>
          <a:xfrm>
            <a:off x="0" y="5143500"/>
            <a:ext cx="282420" cy="1714500"/>
          </a:xfrm>
          <a:prstGeom prst="rect">
            <a:avLst/>
          </a:prstGeom>
          <a:solidFill>
            <a:srgbClr val="FAB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2095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8B609BB-032A-BAE9-D888-23027EF5CD1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43" t="12157" r="41764" b="11176"/>
          <a:stretch/>
        </p:blipFill>
        <p:spPr>
          <a:xfrm>
            <a:off x="403414" y="995082"/>
            <a:ext cx="6038108" cy="4867836"/>
          </a:xfrm>
          <a:prstGeom prst="rect">
            <a:avLst/>
          </a:prstGeom>
        </p:spPr>
      </p:pic>
    </p:spTree>
    <p:extLst>
      <p:ext uri="{BB962C8B-B14F-4D97-AF65-F5344CB8AC3E}">
        <p14:creationId xmlns:p14="http://schemas.microsoft.com/office/powerpoint/2010/main" val="87406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2611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B">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115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2040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116796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gure-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928337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gure-B">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11873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Figur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22958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24560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BAEC6D-0077-22C3-C5EA-13321EE49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23489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8E37-EA98-449A-ACDA-63B2576528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8A2181-063F-4460-8292-26C80D513E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462912-B494-4F15-8B17-06D7C113FD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9E298A-C634-4772-8C4F-38A356015C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945283-D558-458E-8F91-20772F35B6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9934DA-C835-4A73-B2D7-2ECF264CCE76}"/>
              </a:ext>
            </a:extLst>
          </p:cNvPr>
          <p:cNvSpPr>
            <a:spLocks noGrp="1"/>
          </p:cNvSpPr>
          <p:nvPr>
            <p:ph type="dt" sz="half" idx="10"/>
          </p:nvPr>
        </p:nvSpPr>
        <p:spPr/>
        <p:txBody>
          <a:bodyPr/>
          <a:lstStyle/>
          <a:p>
            <a:fld id="{B9D664C6-5B45-4856-8039-101706B2E966}" type="datetime1">
              <a:rPr lang="en-US" smtClean="0"/>
              <a:t>10/6/22</a:t>
            </a:fld>
            <a:endParaRPr lang="en-US"/>
          </a:p>
        </p:txBody>
      </p:sp>
      <p:sp>
        <p:nvSpPr>
          <p:cNvPr id="8" name="Footer Placeholder 7">
            <a:extLst>
              <a:ext uri="{FF2B5EF4-FFF2-40B4-BE49-F238E27FC236}">
                <a16:creationId xmlns:a16="http://schemas.microsoft.com/office/drawing/2014/main" id="{9E9BCECE-4165-4B01-B099-844EDFC053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D9727B-888F-436A-AD3E-87E6EFFF742D}"/>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3242507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2F46-2D48-4554-993E-A7467011A2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1318AD-96FC-4427-A994-2C117CE1584C}"/>
              </a:ext>
            </a:extLst>
          </p:cNvPr>
          <p:cNvSpPr>
            <a:spLocks noGrp="1"/>
          </p:cNvSpPr>
          <p:nvPr>
            <p:ph type="dt" sz="half" idx="10"/>
          </p:nvPr>
        </p:nvSpPr>
        <p:spPr/>
        <p:txBody>
          <a:bodyPr/>
          <a:lstStyle/>
          <a:p>
            <a:fld id="{36896CCF-54B2-452C-837F-17C1152093EA}" type="datetime1">
              <a:rPr lang="en-US" smtClean="0"/>
              <a:t>10/6/22</a:t>
            </a:fld>
            <a:endParaRPr lang="en-US"/>
          </a:p>
        </p:txBody>
      </p:sp>
      <p:sp>
        <p:nvSpPr>
          <p:cNvPr id="4" name="Footer Placeholder 3">
            <a:extLst>
              <a:ext uri="{FF2B5EF4-FFF2-40B4-BE49-F238E27FC236}">
                <a16:creationId xmlns:a16="http://schemas.microsoft.com/office/drawing/2014/main" id="{3D61EEAD-C4CE-4F20-B3A6-B8E7F2F62B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E182F1-FA4A-492C-90AB-558AEC15BC5E}"/>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559995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40A7C4-E260-4DCD-8B87-4F80996729F4}"/>
              </a:ext>
            </a:extLst>
          </p:cNvPr>
          <p:cNvSpPr>
            <a:spLocks noGrp="1"/>
          </p:cNvSpPr>
          <p:nvPr>
            <p:ph type="dt" sz="half" idx="10"/>
          </p:nvPr>
        </p:nvSpPr>
        <p:spPr/>
        <p:txBody>
          <a:bodyPr/>
          <a:lstStyle/>
          <a:p>
            <a:fld id="{9303746F-DAD1-45F5-B1EF-DF3A1138DDF7}" type="datetime1">
              <a:rPr lang="en-US" smtClean="0"/>
              <a:t>10/6/22</a:t>
            </a:fld>
            <a:endParaRPr lang="en-US"/>
          </a:p>
        </p:txBody>
      </p:sp>
      <p:sp>
        <p:nvSpPr>
          <p:cNvPr id="3" name="Footer Placeholder 2">
            <a:extLst>
              <a:ext uri="{FF2B5EF4-FFF2-40B4-BE49-F238E27FC236}">
                <a16:creationId xmlns:a16="http://schemas.microsoft.com/office/drawing/2014/main" id="{E6B90607-67F3-4876-A06E-4205EBE906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AA58E2-74DD-4E78-A14D-3D2273E65AE6}"/>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1894787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A7EF-572C-41C0-9FDA-CE7C356F49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A1579D-9257-44A3-A2F3-20DAB2340E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4B412-9D3E-4D9F-AAA5-7FAABD192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3EC3F1-5FC1-41F1-AF1E-588C58943472}"/>
              </a:ext>
            </a:extLst>
          </p:cNvPr>
          <p:cNvSpPr>
            <a:spLocks noGrp="1"/>
          </p:cNvSpPr>
          <p:nvPr>
            <p:ph type="dt" sz="half" idx="10"/>
          </p:nvPr>
        </p:nvSpPr>
        <p:spPr/>
        <p:txBody>
          <a:bodyPr/>
          <a:lstStyle/>
          <a:p>
            <a:fld id="{61C75501-6114-4430-8D2A-0AB53438057B}" type="datetime1">
              <a:rPr lang="en-US" smtClean="0"/>
              <a:t>10/6/22</a:t>
            </a:fld>
            <a:endParaRPr lang="en-US"/>
          </a:p>
        </p:txBody>
      </p:sp>
      <p:sp>
        <p:nvSpPr>
          <p:cNvPr id="6" name="Footer Placeholder 5">
            <a:extLst>
              <a:ext uri="{FF2B5EF4-FFF2-40B4-BE49-F238E27FC236}">
                <a16:creationId xmlns:a16="http://schemas.microsoft.com/office/drawing/2014/main" id="{76657224-CC08-4F04-8708-ADC496A185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B22676-A59F-440E-BBC5-3DD14CDB14C7}"/>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3036862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16B8-9C00-44AA-A5B4-DEDFED151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09281E-AC81-4F7F-93EA-32C594E2A8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F8FDCC-1204-4DA1-AF74-96B64A8E1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8C0637-47D5-4E58-8BC4-3B13B8BCA21E}"/>
              </a:ext>
            </a:extLst>
          </p:cNvPr>
          <p:cNvSpPr>
            <a:spLocks noGrp="1"/>
          </p:cNvSpPr>
          <p:nvPr>
            <p:ph type="dt" sz="half" idx="10"/>
          </p:nvPr>
        </p:nvSpPr>
        <p:spPr/>
        <p:txBody>
          <a:bodyPr/>
          <a:lstStyle/>
          <a:p>
            <a:fld id="{C2194051-5723-4213-B4FB-6B2EC27CA7A2}" type="datetime1">
              <a:rPr lang="en-US" smtClean="0"/>
              <a:t>10/6/22</a:t>
            </a:fld>
            <a:endParaRPr lang="en-US"/>
          </a:p>
        </p:txBody>
      </p:sp>
      <p:sp>
        <p:nvSpPr>
          <p:cNvPr id="6" name="Footer Placeholder 5">
            <a:extLst>
              <a:ext uri="{FF2B5EF4-FFF2-40B4-BE49-F238E27FC236}">
                <a16:creationId xmlns:a16="http://schemas.microsoft.com/office/drawing/2014/main" id="{FA057417-29DF-44B4-8224-AE0C0AA5B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F29C57-FA0F-446D-BE7B-E676AF778113}"/>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3174859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F2E5F-3345-436E-A66B-50D8C97F2A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0AB339-38F6-45E2-80A4-026ECB149B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F1006-0F68-4CA9-A18E-80757AD1F369}"/>
              </a:ext>
            </a:extLst>
          </p:cNvPr>
          <p:cNvSpPr>
            <a:spLocks noGrp="1"/>
          </p:cNvSpPr>
          <p:nvPr>
            <p:ph type="dt" sz="half" idx="10"/>
          </p:nvPr>
        </p:nvSpPr>
        <p:spPr/>
        <p:txBody>
          <a:bodyPr/>
          <a:lstStyle/>
          <a:p>
            <a:fld id="{1BB8DC52-FC0A-4166-A335-50E0E51D7D12}" type="datetime1">
              <a:rPr lang="en-US" smtClean="0"/>
              <a:t>10/6/22</a:t>
            </a:fld>
            <a:endParaRPr lang="en-US"/>
          </a:p>
        </p:txBody>
      </p:sp>
      <p:sp>
        <p:nvSpPr>
          <p:cNvPr id="5" name="Footer Placeholder 4">
            <a:extLst>
              <a:ext uri="{FF2B5EF4-FFF2-40B4-BE49-F238E27FC236}">
                <a16:creationId xmlns:a16="http://schemas.microsoft.com/office/drawing/2014/main" id="{0D6AC81D-FC5D-4090-A369-490B59DA1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36BA7-162D-4932-BB8F-3C8A3BD7DD9B}"/>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976015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AA8805-6788-4763-B0AC-27307BD67C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D571B0-21FF-4442-B211-5A691C2BED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403E22-79FC-447B-82BB-6134983C8F31}"/>
              </a:ext>
            </a:extLst>
          </p:cNvPr>
          <p:cNvSpPr>
            <a:spLocks noGrp="1"/>
          </p:cNvSpPr>
          <p:nvPr>
            <p:ph type="dt" sz="half" idx="10"/>
          </p:nvPr>
        </p:nvSpPr>
        <p:spPr/>
        <p:txBody>
          <a:bodyPr/>
          <a:lstStyle/>
          <a:p>
            <a:fld id="{A0FCA371-F80E-4124-A2C8-35D6C480E072}" type="datetime1">
              <a:rPr lang="en-US" smtClean="0"/>
              <a:t>10/6/22</a:t>
            </a:fld>
            <a:endParaRPr lang="en-US"/>
          </a:p>
        </p:txBody>
      </p:sp>
      <p:sp>
        <p:nvSpPr>
          <p:cNvPr id="5" name="Footer Placeholder 4">
            <a:extLst>
              <a:ext uri="{FF2B5EF4-FFF2-40B4-BE49-F238E27FC236}">
                <a16:creationId xmlns:a16="http://schemas.microsoft.com/office/drawing/2014/main" id="{D833ADA2-6828-4704-80E6-1FB328463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219ED-C14C-436C-86EC-0851CBBB6F45}"/>
              </a:ext>
            </a:extLst>
          </p:cNvPr>
          <p:cNvSpPr>
            <a:spLocks noGrp="1"/>
          </p:cNvSpPr>
          <p:nvPr>
            <p:ph type="sldNum" sz="quarter" idx="12"/>
          </p:nvPr>
        </p:nvSpPr>
        <p:spPr/>
        <p:txBody>
          <a:bodyPr/>
          <a:lstStyle/>
          <a:p>
            <a:fld id="{CCC8358A-A537-4E41-8665-81B70C1CE18B}" type="slidenum">
              <a:rPr lang="en-US" smtClean="0"/>
              <a:t>‹N°›</a:t>
            </a:fld>
            <a:endParaRPr lang="en-US"/>
          </a:p>
        </p:txBody>
      </p:sp>
    </p:spTree>
    <p:extLst>
      <p:ext uri="{BB962C8B-B14F-4D97-AF65-F5344CB8AC3E}">
        <p14:creationId xmlns:p14="http://schemas.microsoft.com/office/powerpoint/2010/main" val="390741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6B4C50-9C7E-4E8F-8D92-976FFAF94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94DEF6-FCC1-4D36-B2DD-5CB5D249B7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AEE9CE-0976-4862-8159-0A0FA00CD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95CF2-522D-431A-885C-88BCA9273C98}" type="datetime1">
              <a:rPr lang="en-US" smtClean="0"/>
              <a:t>10/6/22</a:t>
            </a:fld>
            <a:endParaRPr lang="en-US"/>
          </a:p>
        </p:txBody>
      </p:sp>
      <p:sp>
        <p:nvSpPr>
          <p:cNvPr id="5" name="Footer Placeholder 4">
            <a:extLst>
              <a:ext uri="{FF2B5EF4-FFF2-40B4-BE49-F238E27FC236}">
                <a16:creationId xmlns:a16="http://schemas.microsoft.com/office/drawing/2014/main" id="{41F9C14E-3B56-4817-A44B-076B01FE0C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A18F56-2C38-4FFF-AC4C-18D59C4F5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C8358A-A537-4E41-8665-81B70C1CE18B}" type="slidenum">
              <a:rPr lang="en-US" smtClean="0"/>
              <a:t>‹N°›</a:t>
            </a:fld>
            <a:endParaRPr lang="en-US"/>
          </a:p>
        </p:txBody>
      </p:sp>
    </p:spTree>
    <p:extLst>
      <p:ext uri="{BB962C8B-B14F-4D97-AF65-F5344CB8AC3E}">
        <p14:creationId xmlns:p14="http://schemas.microsoft.com/office/powerpoint/2010/main" val="2106247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67" r:id="rId4"/>
    <p:sldLayoutId id="2147483668" r:id="rId5"/>
    <p:sldLayoutId id="2147483651" r:id="rId6"/>
    <p:sldLayoutId id="2147483652" r:id="rId7"/>
    <p:sldLayoutId id="2147483660" r:id="rId8"/>
    <p:sldLayoutId id="2147483661" r:id="rId9"/>
    <p:sldLayoutId id="2147483662" r:id="rId10"/>
    <p:sldLayoutId id="2147483663" r:id="rId11"/>
    <p:sldLayoutId id="2147483664" r:id="rId12"/>
    <p:sldLayoutId id="2147483665" r:id="rId13"/>
    <p:sldLayoutId id="2147483669" r:id="rId14"/>
    <p:sldLayoutId id="2147483670" r:id="rId15"/>
    <p:sldLayoutId id="2147483653" r:id="rId16"/>
    <p:sldLayoutId id="2147483654" r:id="rId17"/>
    <p:sldLayoutId id="2147483655" r:id="rId18"/>
    <p:sldLayoutId id="2147483656" r:id="rId19"/>
    <p:sldLayoutId id="2147483657" r:id="rId20"/>
    <p:sldLayoutId id="2147483658" r:id="rId21"/>
    <p:sldLayoutId id="2147483659"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emf"/></Relationships>
</file>

<file path=ppt/slides/_rels/slide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7/06/relationships/model3d" Target="../media/model3d1.glb"/><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9.xml"/><Relationship Id="rId5" Type="http://schemas.openxmlformats.org/officeDocument/2006/relationships/image" Target="../media/image23.em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9.xml"/><Relationship Id="rId5" Type="http://schemas.openxmlformats.org/officeDocument/2006/relationships/image" Target="../media/image25.emf"/><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9.xml"/><Relationship Id="rId5" Type="http://schemas.openxmlformats.org/officeDocument/2006/relationships/image" Target="../media/image27.emf"/><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69" descr="Shape&#10;&#10;Description automatically generated">
            <a:extLst>
              <a:ext uri="{FF2B5EF4-FFF2-40B4-BE49-F238E27FC236}">
                <a16:creationId xmlns:a16="http://schemas.microsoft.com/office/drawing/2014/main" id="{C62891E2-FA4D-6F46-A2B1-BAC7ABCE0173}"/>
              </a:ext>
            </a:extLst>
          </p:cNvPr>
          <p:cNvPicPr>
            <a:picLocks noChangeAspect="1"/>
          </p:cNvPicPr>
          <p:nvPr/>
        </p:nvPicPr>
        <p:blipFill rotWithShape="1">
          <a:blip r:embed="rId2"/>
          <a:srcRect l="10131" t="6844" r="1888"/>
          <a:stretch/>
        </p:blipFill>
        <p:spPr>
          <a:xfrm>
            <a:off x="0" y="3877951"/>
            <a:ext cx="5219363" cy="3108591"/>
          </a:xfrm>
          <a:prstGeom prst="rect">
            <a:avLst/>
          </a:prstGeom>
        </p:spPr>
      </p:pic>
      <p:grpSp>
        <p:nvGrpSpPr>
          <p:cNvPr id="68" name="Group 67">
            <a:extLst>
              <a:ext uri="{FF2B5EF4-FFF2-40B4-BE49-F238E27FC236}">
                <a16:creationId xmlns:a16="http://schemas.microsoft.com/office/drawing/2014/main" id="{64487916-D9AB-1048-8A49-AE4F5750E409}"/>
              </a:ext>
            </a:extLst>
          </p:cNvPr>
          <p:cNvGrpSpPr/>
          <p:nvPr/>
        </p:nvGrpSpPr>
        <p:grpSpPr>
          <a:xfrm>
            <a:off x="0" y="6193018"/>
            <a:ext cx="12192002" cy="670255"/>
            <a:chOff x="0" y="8342"/>
            <a:chExt cx="14630402" cy="804306"/>
          </a:xfrm>
        </p:grpSpPr>
        <p:sp>
          <p:nvSpPr>
            <p:cNvPr id="66" name="object 5">
              <a:extLst>
                <a:ext uri="{FF2B5EF4-FFF2-40B4-BE49-F238E27FC236}">
                  <a16:creationId xmlns:a16="http://schemas.microsoft.com/office/drawing/2014/main" id="{F3EDDCDA-459F-6847-A748-5C3CE5B92A61}"/>
                </a:ext>
              </a:extLst>
            </p:cNvPr>
            <p:cNvSpPr/>
            <p:nvPr/>
          </p:nvSpPr>
          <p:spPr>
            <a:xfrm rot="5400000">
              <a:off x="6913048" y="-6904706"/>
              <a:ext cx="804306" cy="14630402"/>
            </a:xfrm>
            <a:custGeom>
              <a:avLst/>
              <a:gdLst/>
              <a:ahLst/>
              <a:cxnLst/>
              <a:rect l="l" t="t" r="r" b="b"/>
              <a:pathLst>
                <a:path w="620395" h="8229600">
                  <a:moveTo>
                    <a:pt x="619963" y="0"/>
                  </a:moveTo>
                  <a:lnTo>
                    <a:pt x="0" y="0"/>
                  </a:lnTo>
                  <a:lnTo>
                    <a:pt x="0" y="8229600"/>
                  </a:lnTo>
                  <a:lnTo>
                    <a:pt x="619963" y="8229600"/>
                  </a:lnTo>
                  <a:lnTo>
                    <a:pt x="619963" y="0"/>
                  </a:lnTo>
                  <a:close/>
                </a:path>
              </a:pathLst>
            </a:custGeom>
            <a:solidFill>
              <a:srgbClr val="0A6B8C"/>
            </a:solidFill>
          </p:spPr>
          <p:txBody>
            <a:bodyPr wrap="square" lIns="0" tIns="0" rIns="0" bIns="0" rtlCol="0"/>
            <a:lstStyle/>
            <a:p>
              <a:endParaRPr sz="1500"/>
            </a:p>
          </p:txBody>
        </p:sp>
        <p:pic>
          <p:nvPicPr>
            <p:cNvPr id="65" name="Picture 64">
              <a:extLst>
                <a:ext uri="{FF2B5EF4-FFF2-40B4-BE49-F238E27FC236}">
                  <a16:creationId xmlns:a16="http://schemas.microsoft.com/office/drawing/2014/main" id="{63EBFB0D-CE76-114C-BF0D-5A38141C4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709" y="184624"/>
              <a:ext cx="2423500" cy="467029"/>
            </a:xfrm>
            <a:prstGeom prst="rect">
              <a:avLst/>
            </a:prstGeom>
          </p:spPr>
        </p:pic>
      </p:grpSp>
      <p:pic>
        <p:nvPicPr>
          <p:cNvPr id="2" name="Image 1">
            <a:extLst>
              <a:ext uri="{FF2B5EF4-FFF2-40B4-BE49-F238E27FC236}">
                <a16:creationId xmlns:a16="http://schemas.microsoft.com/office/drawing/2014/main" id="{91CE52A4-3993-7A45-BBF0-92D4E3E7B7F7}"/>
              </a:ext>
            </a:extLst>
          </p:cNvPr>
          <p:cNvPicPr>
            <a:picLocks noChangeAspect="1"/>
          </p:cNvPicPr>
          <p:nvPr/>
        </p:nvPicPr>
        <p:blipFill rotWithShape="1">
          <a:blip r:embed="rId4"/>
          <a:srcRect b="15522"/>
          <a:stretch/>
        </p:blipFill>
        <p:spPr>
          <a:xfrm>
            <a:off x="371929" y="272721"/>
            <a:ext cx="11645900" cy="3014765"/>
          </a:xfrm>
          <a:prstGeom prst="rect">
            <a:avLst/>
          </a:prstGeom>
        </p:spPr>
      </p:pic>
      <p:sp>
        <p:nvSpPr>
          <p:cNvPr id="12" name="Sous-titre 2">
            <a:extLst>
              <a:ext uri="{FF2B5EF4-FFF2-40B4-BE49-F238E27FC236}">
                <a16:creationId xmlns:a16="http://schemas.microsoft.com/office/drawing/2014/main" id="{BE2CC10C-6BDC-3E4F-B0A1-517CBFD968F0}"/>
              </a:ext>
            </a:extLst>
          </p:cNvPr>
          <p:cNvSpPr txBox="1">
            <a:spLocks/>
          </p:cNvSpPr>
          <p:nvPr/>
        </p:nvSpPr>
        <p:spPr>
          <a:xfrm>
            <a:off x="7696200" y="6339920"/>
            <a:ext cx="4321629" cy="292231"/>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b="1" dirty="0">
                <a:solidFill>
                  <a:schemeClr val="bg1"/>
                </a:solidFill>
                <a:latin typeface="URW DIN Arabic" pitchFamily="2" charset="77"/>
                <a:cs typeface="URW DIN Arabic" pitchFamily="2" charset="77"/>
              </a:rPr>
              <a:t>Cotonou, Benin Royal hôtel , du 06 octobre 2022</a:t>
            </a:r>
          </a:p>
        </p:txBody>
      </p:sp>
    </p:spTree>
    <p:extLst>
      <p:ext uri="{BB962C8B-B14F-4D97-AF65-F5344CB8AC3E}">
        <p14:creationId xmlns:p14="http://schemas.microsoft.com/office/powerpoint/2010/main" val="2472122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A5F10AA1-0C30-3148-9A27-1B8518F66AE2}"/>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2</a:t>
            </a:fld>
            <a:endParaRPr lang="fr-FR"/>
          </a:p>
        </p:txBody>
      </p:sp>
      <p:pic>
        <p:nvPicPr>
          <p:cNvPr id="10" name="Image 9">
            <a:extLst>
              <a:ext uri="{FF2B5EF4-FFF2-40B4-BE49-F238E27FC236}">
                <a16:creationId xmlns:a16="http://schemas.microsoft.com/office/drawing/2014/main" id="{2E65354F-8A54-7E4D-9EE3-5BA187D3643C}"/>
              </a:ext>
            </a:extLst>
          </p:cNvPr>
          <p:cNvPicPr>
            <a:picLocks noChangeAspect="1"/>
          </p:cNvPicPr>
          <p:nvPr/>
        </p:nvPicPr>
        <p:blipFill>
          <a:blip r:embed="rId2"/>
          <a:stretch>
            <a:fillRect/>
          </a:stretch>
        </p:blipFill>
        <p:spPr>
          <a:xfrm>
            <a:off x="708710" y="919492"/>
            <a:ext cx="1248380" cy="1234433"/>
          </a:xfrm>
          <a:prstGeom prst="rect">
            <a:avLst/>
          </a:prstGeom>
        </p:spPr>
      </p:pic>
      <p:pic>
        <p:nvPicPr>
          <p:cNvPr id="12" name="Image 11">
            <a:extLst>
              <a:ext uri="{FF2B5EF4-FFF2-40B4-BE49-F238E27FC236}">
                <a16:creationId xmlns:a16="http://schemas.microsoft.com/office/drawing/2014/main" id="{6CB36FE0-39DE-5B4E-9742-CC0080B34784}"/>
              </a:ext>
            </a:extLst>
          </p:cNvPr>
          <p:cNvPicPr>
            <a:picLocks noChangeAspect="1"/>
          </p:cNvPicPr>
          <p:nvPr/>
        </p:nvPicPr>
        <p:blipFill>
          <a:blip r:embed="rId2">
            <a:duotone>
              <a:schemeClr val="accent4">
                <a:shade val="45000"/>
                <a:satMod val="135000"/>
              </a:schemeClr>
              <a:prstClr val="white"/>
            </a:duotone>
          </a:blip>
          <a:stretch>
            <a:fillRect/>
          </a:stretch>
        </p:blipFill>
        <p:spPr>
          <a:xfrm>
            <a:off x="3879649" y="2994414"/>
            <a:ext cx="673892" cy="666362"/>
          </a:xfrm>
          <a:prstGeom prst="rect">
            <a:avLst/>
          </a:prstGeom>
        </p:spPr>
      </p:pic>
      <p:pic>
        <p:nvPicPr>
          <p:cNvPr id="14" name="Image 13">
            <a:extLst>
              <a:ext uri="{FF2B5EF4-FFF2-40B4-BE49-F238E27FC236}">
                <a16:creationId xmlns:a16="http://schemas.microsoft.com/office/drawing/2014/main" id="{009B48FF-DE03-7E45-8972-F282E045D918}"/>
              </a:ext>
            </a:extLst>
          </p:cNvPr>
          <p:cNvPicPr>
            <a:picLocks noChangeAspect="1"/>
          </p:cNvPicPr>
          <p:nvPr/>
        </p:nvPicPr>
        <p:blipFill>
          <a:blip r:embed="rId2">
            <a:duotone>
              <a:schemeClr val="accent3">
                <a:shade val="45000"/>
                <a:satMod val="135000"/>
              </a:schemeClr>
              <a:prstClr val="white"/>
            </a:duotone>
          </a:blip>
          <a:stretch>
            <a:fillRect/>
          </a:stretch>
        </p:blipFill>
        <p:spPr>
          <a:xfrm>
            <a:off x="950007" y="2981495"/>
            <a:ext cx="600744" cy="594032"/>
          </a:xfrm>
          <a:prstGeom prst="rect">
            <a:avLst/>
          </a:prstGeom>
        </p:spPr>
      </p:pic>
      <p:pic>
        <p:nvPicPr>
          <p:cNvPr id="17" name="Image 16">
            <a:extLst>
              <a:ext uri="{FF2B5EF4-FFF2-40B4-BE49-F238E27FC236}">
                <a16:creationId xmlns:a16="http://schemas.microsoft.com/office/drawing/2014/main" id="{6C95920A-AA29-8B46-B65C-F0D8E279FE82}"/>
              </a:ext>
            </a:extLst>
          </p:cNvPr>
          <p:cNvPicPr>
            <a:picLocks noChangeAspect="1"/>
          </p:cNvPicPr>
          <p:nvPr/>
        </p:nvPicPr>
        <p:blipFill>
          <a:blip r:embed="rId2">
            <a:duotone>
              <a:schemeClr val="accent1">
                <a:shade val="45000"/>
                <a:satMod val="135000"/>
              </a:schemeClr>
              <a:prstClr val="white"/>
            </a:duotone>
          </a:blip>
          <a:stretch>
            <a:fillRect/>
          </a:stretch>
        </p:blipFill>
        <p:spPr>
          <a:xfrm>
            <a:off x="2435906" y="3507275"/>
            <a:ext cx="446744" cy="441752"/>
          </a:xfrm>
          <a:prstGeom prst="rect">
            <a:avLst/>
          </a:prstGeom>
        </p:spPr>
      </p:pic>
      <p:pic>
        <p:nvPicPr>
          <p:cNvPr id="20" name="Image 19">
            <a:extLst>
              <a:ext uri="{FF2B5EF4-FFF2-40B4-BE49-F238E27FC236}">
                <a16:creationId xmlns:a16="http://schemas.microsoft.com/office/drawing/2014/main" id="{5279DADE-2949-9540-BD5B-E6F2491F5D21}"/>
              </a:ext>
            </a:extLst>
          </p:cNvPr>
          <p:cNvPicPr>
            <a:picLocks noChangeAspect="1"/>
          </p:cNvPicPr>
          <p:nvPr/>
        </p:nvPicPr>
        <p:blipFill>
          <a:blip r:embed="rId2"/>
          <a:stretch>
            <a:fillRect/>
          </a:stretch>
        </p:blipFill>
        <p:spPr>
          <a:xfrm>
            <a:off x="2435906" y="4759196"/>
            <a:ext cx="446744" cy="441752"/>
          </a:xfrm>
          <a:prstGeom prst="rect">
            <a:avLst/>
          </a:prstGeom>
        </p:spPr>
      </p:pic>
      <p:pic>
        <p:nvPicPr>
          <p:cNvPr id="21" name="Image 20">
            <a:extLst>
              <a:ext uri="{FF2B5EF4-FFF2-40B4-BE49-F238E27FC236}">
                <a16:creationId xmlns:a16="http://schemas.microsoft.com/office/drawing/2014/main" id="{29AB8200-120B-1C41-B5B7-D4CFD480D13E}"/>
              </a:ext>
            </a:extLst>
          </p:cNvPr>
          <p:cNvPicPr>
            <a:picLocks noChangeAspect="1"/>
          </p:cNvPicPr>
          <p:nvPr/>
        </p:nvPicPr>
        <p:blipFill>
          <a:blip r:embed="rId2"/>
          <a:stretch>
            <a:fillRect/>
          </a:stretch>
        </p:blipFill>
        <p:spPr>
          <a:xfrm>
            <a:off x="811429" y="4127683"/>
            <a:ext cx="802243" cy="793280"/>
          </a:xfrm>
          <a:prstGeom prst="rect">
            <a:avLst/>
          </a:prstGeom>
        </p:spPr>
      </p:pic>
      <p:pic>
        <p:nvPicPr>
          <p:cNvPr id="22" name="Image 21">
            <a:extLst>
              <a:ext uri="{FF2B5EF4-FFF2-40B4-BE49-F238E27FC236}">
                <a16:creationId xmlns:a16="http://schemas.microsoft.com/office/drawing/2014/main" id="{4633B28B-EB10-D34C-9565-C62038AA2524}"/>
              </a:ext>
            </a:extLst>
          </p:cNvPr>
          <p:cNvPicPr>
            <a:picLocks noChangeAspect="1"/>
          </p:cNvPicPr>
          <p:nvPr/>
        </p:nvPicPr>
        <p:blipFill>
          <a:blip r:embed="rId2"/>
          <a:stretch>
            <a:fillRect/>
          </a:stretch>
        </p:blipFill>
        <p:spPr>
          <a:xfrm>
            <a:off x="3081540" y="2276869"/>
            <a:ext cx="446744" cy="441752"/>
          </a:xfrm>
          <a:prstGeom prst="rect">
            <a:avLst/>
          </a:prstGeom>
        </p:spPr>
      </p:pic>
      <p:pic>
        <p:nvPicPr>
          <p:cNvPr id="23" name="Image 22">
            <a:extLst>
              <a:ext uri="{FF2B5EF4-FFF2-40B4-BE49-F238E27FC236}">
                <a16:creationId xmlns:a16="http://schemas.microsoft.com/office/drawing/2014/main" id="{83C6F6F3-09E0-4A43-B13F-EA9AD453283D}"/>
              </a:ext>
            </a:extLst>
          </p:cNvPr>
          <p:cNvPicPr>
            <a:picLocks noChangeAspect="1"/>
          </p:cNvPicPr>
          <p:nvPr/>
        </p:nvPicPr>
        <p:blipFill>
          <a:blip r:embed="rId2">
            <a:duotone>
              <a:schemeClr val="accent6">
                <a:shade val="45000"/>
                <a:satMod val="135000"/>
              </a:schemeClr>
              <a:prstClr val="white"/>
            </a:duotone>
          </a:blip>
          <a:stretch>
            <a:fillRect/>
          </a:stretch>
        </p:blipFill>
        <p:spPr>
          <a:xfrm>
            <a:off x="1792402" y="2276869"/>
            <a:ext cx="446744" cy="441752"/>
          </a:xfrm>
          <a:prstGeom prst="rect">
            <a:avLst/>
          </a:prstGeom>
        </p:spPr>
      </p:pic>
      <p:pic>
        <p:nvPicPr>
          <p:cNvPr id="24" name="Image 23">
            <a:extLst>
              <a:ext uri="{FF2B5EF4-FFF2-40B4-BE49-F238E27FC236}">
                <a16:creationId xmlns:a16="http://schemas.microsoft.com/office/drawing/2014/main" id="{F5BDF6BE-53B3-9543-A760-8E74CB824E0C}"/>
              </a:ext>
            </a:extLst>
          </p:cNvPr>
          <p:cNvPicPr>
            <a:picLocks noChangeAspect="1"/>
          </p:cNvPicPr>
          <p:nvPr/>
        </p:nvPicPr>
        <p:blipFill>
          <a:blip r:embed="rId2"/>
          <a:stretch>
            <a:fillRect/>
          </a:stretch>
        </p:blipFill>
        <p:spPr>
          <a:xfrm>
            <a:off x="2374659" y="1511731"/>
            <a:ext cx="446744" cy="441752"/>
          </a:xfrm>
          <a:prstGeom prst="rect">
            <a:avLst/>
          </a:prstGeom>
        </p:spPr>
      </p:pic>
      <p:pic>
        <p:nvPicPr>
          <p:cNvPr id="25" name="Image 24">
            <a:extLst>
              <a:ext uri="{FF2B5EF4-FFF2-40B4-BE49-F238E27FC236}">
                <a16:creationId xmlns:a16="http://schemas.microsoft.com/office/drawing/2014/main" id="{306C038E-261D-9647-81D2-AAA2305258D3}"/>
              </a:ext>
            </a:extLst>
          </p:cNvPr>
          <p:cNvPicPr>
            <a:picLocks noChangeAspect="1"/>
          </p:cNvPicPr>
          <p:nvPr/>
        </p:nvPicPr>
        <p:blipFill>
          <a:blip r:embed="rId2"/>
          <a:stretch>
            <a:fillRect/>
          </a:stretch>
        </p:blipFill>
        <p:spPr>
          <a:xfrm>
            <a:off x="3528283" y="4260310"/>
            <a:ext cx="604825" cy="598067"/>
          </a:xfrm>
          <a:prstGeom prst="rect">
            <a:avLst/>
          </a:prstGeom>
        </p:spPr>
      </p:pic>
      <p:pic>
        <p:nvPicPr>
          <p:cNvPr id="26" name="Image 25">
            <a:extLst>
              <a:ext uri="{FF2B5EF4-FFF2-40B4-BE49-F238E27FC236}">
                <a16:creationId xmlns:a16="http://schemas.microsoft.com/office/drawing/2014/main" id="{5D2EF4E7-F6EF-144F-891C-05589AF14E14}"/>
              </a:ext>
            </a:extLst>
          </p:cNvPr>
          <p:cNvPicPr>
            <a:picLocks noChangeAspect="1"/>
          </p:cNvPicPr>
          <p:nvPr/>
        </p:nvPicPr>
        <p:blipFill>
          <a:blip r:embed="rId2"/>
          <a:stretch>
            <a:fillRect/>
          </a:stretch>
        </p:blipFill>
        <p:spPr>
          <a:xfrm>
            <a:off x="2308384" y="3495121"/>
            <a:ext cx="446744" cy="441752"/>
          </a:xfrm>
          <a:prstGeom prst="rect">
            <a:avLst/>
          </a:prstGeom>
        </p:spPr>
      </p:pic>
      <p:pic>
        <p:nvPicPr>
          <p:cNvPr id="27" name="Image 26">
            <a:extLst>
              <a:ext uri="{FF2B5EF4-FFF2-40B4-BE49-F238E27FC236}">
                <a16:creationId xmlns:a16="http://schemas.microsoft.com/office/drawing/2014/main" id="{FC440B38-07AE-BD44-8989-C96031637DE0}"/>
              </a:ext>
            </a:extLst>
          </p:cNvPr>
          <p:cNvPicPr>
            <a:picLocks noChangeAspect="1"/>
          </p:cNvPicPr>
          <p:nvPr/>
        </p:nvPicPr>
        <p:blipFill>
          <a:blip r:embed="rId2">
            <a:duotone>
              <a:schemeClr val="accent2">
                <a:shade val="45000"/>
                <a:satMod val="135000"/>
              </a:schemeClr>
              <a:prstClr val="white"/>
            </a:duotone>
          </a:blip>
          <a:stretch>
            <a:fillRect/>
          </a:stretch>
        </p:blipFill>
        <p:spPr>
          <a:xfrm>
            <a:off x="3793866" y="1379592"/>
            <a:ext cx="673892" cy="666362"/>
          </a:xfrm>
          <a:prstGeom prst="rect">
            <a:avLst/>
          </a:prstGeom>
        </p:spPr>
      </p:pic>
      <p:sp>
        <p:nvSpPr>
          <p:cNvPr id="28" name="Rectangle : coins arrondis 27">
            <a:extLst>
              <a:ext uri="{FF2B5EF4-FFF2-40B4-BE49-F238E27FC236}">
                <a16:creationId xmlns:a16="http://schemas.microsoft.com/office/drawing/2014/main" id="{1569FC46-C7AD-8E4F-B77E-C7A496C95DDB}"/>
              </a:ext>
            </a:extLst>
          </p:cNvPr>
          <p:cNvSpPr/>
          <p:nvPr/>
        </p:nvSpPr>
        <p:spPr>
          <a:xfrm>
            <a:off x="1800831" y="2438220"/>
            <a:ext cx="6491830" cy="637121"/>
          </a:xfrm>
          <a:prstGeom prst="roundRect">
            <a:avLst>
              <a:gd name="adj" fmla="val 50000"/>
            </a:avLst>
          </a:prstGeom>
          <a:solidFill>
            <a:srgbClr val="F26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3000" b="1" dirty="0">
                <a:solidFill>
                  <a:prstClr val="white"/>
                </a:solidFill>
                <a:latin typeface="Arial Narrow" panose="020B0604020202020204" pitchFamily="34" charset="0"/>
                <a:cs typeface="Arial Narrow" panose="020B0604020202020204" pitchFamily="34" charset="0"/>
              </a:rPr>
              <a:t>         </a:t>
            </a:r>
            <a:r>
              <a:rPr lang="fr-FR" sz="2800" b="1" dirty="0">
                <a:solidFill>
                  <a:prstClr val="white"/>
                </a:solidFill>
                <a:latin typeface="Arial Narrow" panose="020B0604020202020204" pitchFamily="34" charset="0"/>
                <a:cs typeface="Arial Narrow" panose="020B0604020202020204" pitchFamily="34" charset="0"/>
              </a:rPr>
              <a:t>Contenu et Objectifs</a:t>
            </a:r>
            <a:endParaRPr lang="x-none" sz="2800" b="1" dirty="0">
              <a:solidFill>
                <a:prstClr val="white"/>
              </a:solidFill>
              <a:latin typeface="Arial Narrow" panose="020B0604020202020204" pitchFamily="34" charset="0"/>
              <a:cs typeface="Arial Narrow" panose="020B0604020202020204" pitchFamily="34" charset="0"/>
            </a:endParaRPr>
          </a:p>
        </p:txBody>
      </p:sp>
      <p:sp>
        <p:nvSpPr>
          <p:cNvPr id="29" name="Rectangle : coins arrondis 28">
            <a:extLst>
              <a:ext uri="{FF2B5EF4-FFF2-40B4-BE49-F238E27FC236}">
                <a16:creationId xmlns:a16="http://schemas.microsoft.com/office/drawing/2014/main" id="{A85B428A-22C9-E64A-BA26-C2F935FAB679}"/>
              </a:ext>
            </a:extLst>
          </p:cNvPr>
          <p:cNvSpPr/>
          <p:nvPr/>
        </p:nvSpPr>
        <p:spPr>
          <a:xfrm>
            <a:off x="1792401" y="1427936"/>
            <a:ext cx="6491829" cy="644013"/>
          </a:xfrm>
          <a:prstGeom prst="roundRect">
            <a:avLst>
              <a:gd name="adj" fmla="val 50000"/>
            </a:avLst>
          </a:prstGeom>
          <a:solidFill>
            <a:srgbClr val="F8B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3000" b="1" dirty="0">
                <a:solidFill>
                  <a:prstClr val="white"/>
                </a:solidFill>
                <a:latin typeface="Arial Narrow" panose="020B0604020202020204" pitchFamily="34" charset="0"/>
                <a:cs typeface="Arial Narrow" panose="020B0604020202020204" pitchFamily="34" charset="0"/>
              </a:rPr>
              <a:t>         </a:t>
            </a:r>
            <a:r>
              <a:rPr lang="x-none" sz="3000" b="1">
                <a:solidFill>
                  <a:prstClr val="white"/>
                </a:solidFill>
                <a:latin typeface="Arial Narrow" panose="020B0604020202020204" pitchFamily="34" charset="0"/>
                <a:cs typeface="Arial Narrow" panose="020B0604020202020204" pitchFamily="34" charset="0"/>
              </a:rPr>
              <a:t>Contexte  </a:t>
            </a:r>
            <a:r>
              <a:rPr lang="fr-FR" sz="3000" b="1" dirty="0">
                <a:solidFill>
                  <a:prstClr val="white"/>
                </a:solidFill>
                <a:latin typeface="Arial Narrow" panose="020B0604020202020204" pitchFamily="34" charset="0"/>
                <a:cs typeface="Arial Narrow" panose="020B0604020202020204" pitchFamily="34" charset="0"/>
              </a:rPr>
              <a:t>         </a:t>
            </a:r>
            <a:endParaRPr lang="x-none" sz="3600" b="1" dirty="0">
              <a:solidFill>
                <a:prstClr val="white"/>
              </a:solidFill>
              <a:latin typeface="Arial Narrow" panose="020B0604020202020204" pitchFamily="34" charset="0"/>
              <a:cs typeface="Arial Narrow" panose="020B0604020202020204" pitchFamily="34" charset="0"/>
            </a:endParaRPr>
          </a:p>
        </p:txBody>
      </p:sp>
      <p:sp>
        <p:nvSpPr>
          <p:cNvPr id="30" name="Rectangle : coins arrondis 29">
            <a:extLst>
              <a:ext uri="{FF2B5EF4-FFF2-40B4-BE49-F238E27FC236}">
                <a16:creationId xmlns:a16="http://schemas.microsoft.com/office/drawing/2014/main" id="{605D3C9A-AEA1-6C42-8446-7E67C5D1E17A}"/>
              </a:ext>
            </a:extLst>
          </p:cNvPr>
          <p:cNvSpPr/>
          <p:nvPr/>
        </p:nvSpPr>
        <p:spPr>
          <a:xfrm>
            <a:off x="1800832" y="3468496"/>
            <a:ext cx="6491830" cy="618397"/>
          </a:xfrm>
          <a:prstGeom prst="roundRect">
            <a:avLst>
              <a:gd name="adj" fmla="val 50000"/>
            </a:avLst>
          </a:prstGeom>
          <a:solidFill>
            <a:srgbClr val="0091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00"/>
            <a:r>
              <a:rPr lang="fr-FR" sz="3000" b="1" dirty="0">
                <a:solidFill>
                  <a:prstClr val="white"/>
                </a:solidFill>
                <a:latin typeface="Arial Narrow" panose="020B0604020202020204" pitchFamily="34" charset="0"/>
                <a:cs typeface="Arial Narrow" panose="020B0604020202020204" pitchFamily="34" charset="0"/>
              </a:rPr>
              <a:t>   </a:t>
            </a:r>
            <a:r>
              <a:rPr lang="x-none" sz="3000" b="1">
                <a:solidFill>
                  <a:prstClr val="white"/>
                </a:solidFill>
                <a:latin typeface="Arial Narrow" panose="020B0604020202020204" pitchFamily="34" charset="0"/>
                <a:cs typeface="Arial Narrow" panose="020B0604020202020204" pitchFamily="34" charset="0"/>
              </a:rPr>
              <a:t>Composantes </a:t>
            </a:r>
            <a:r>
              <a:rPr lang="x-none" sz="3000" b="1" dirty="0">
                <a:solidFill>
                  <a:prstClr val="white"/>
                </a:solidFill>
                <a:latin typeface="Arial Narrow" panose="020B0604020202020204" pitchFamily="34" charset="0"/>
                <a:cs typeface="Arial Narrow" panose="020B0604020202020204" pitchFamily="34" charset="0"/>
              </a:rPr>
              <a:t>et Sous composantes</a:t>
            </a:r>
          </a:p>
        </p:txBody>
      </p:sp>
      <p:sp>
        <p:nvSpPr>
          <p:cNvPr id="31" name="Rectangle : coins arrondis 30">
            <a:extLst>
              <a:ext uri="{FF2B5EF4-FFF2-40B4-BE49-F238E27FC236}">
                <a16:creationId xmlns:a16="http://schemas.microsoft.com/office/drawing/2014/main" id="{0372167F-2AE4-6345-AA4F-E3515F15C2DF}"/>
              </a:ext>
            </a:extLst>
          </p:cNvPr>
          <p:cNvSpPr/>
          <p:nvPr/>
        </p:nvSpPr>
        <p:spPr>
          <a:xfrm>
            <a:off x="1842691" y="2438220"/>
            <a:ext cx="629309" cy="63712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sz="2400" b="1" dirty="0">
                <a:solidFill>
                  <a:srgbClr val="005493"/>
                </a:solidFill>
                <a:latin typeface="Arial Narrow" panose="020B0604020202020204" pitchFamily="34" charset="0"/>
                <a:cs typeface="Arial Narrow" panose="020B0604020202020204" pitchFamily="34" charset="0"/>
              </a:rPr>
              <a:t>2</a:t>
            </a:r>
          </a:p>
        </p:txBody>
      </p:sp>
      <p:sp>
        <p:nvSpPr>
          <p:cNvPr id="32" name="Rectangle : coins arrondis 31">
            <a:extLst>
              <a:ext uri="{FF2B5EF4-FFF2-40B4-BE49-F238E27FC236}">
                <a16:creationId xmlns:a16="http://schemas.microsoft.com/office/drawing/2014/main" id="{02232BE8-9947-3D46-B92D-614375B4C4A9}"/>
              </a:ext>
            </a:extLst>
          </p:cNvPr>
          <p:cNvSpPr/>
          <p:nvPr/>
        </p:nvSpPr>
        <p:spPr>
          <a:xfrm>
            <a:off x="1845355" y="3467668"/>
            <a:ext cx="626645" cy="61839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sz="2400" b="1" dirty="0">
                <a:solidFill>
                  <a:srgbClr val="009193"/>
                </a:solidFill>
                <a:latin typeface="Arial Narrow" panose="020B0604020202020204" pitchFamily="34" charset="0"/>
                <a:cs typeface="Arial Narrow" panose="020B0604020202020204" pitchFamily="34" charset="0"/>
              </a:rPr>
              <a:t>3</a:t>
            </a:r>
          </a:p>
        </p:txBody>
      </p:sp>
      <p:pic>
        <p:nvPicPr>
          <p:cNvPr id="33" name="Image 32">
            <a:extLst>
              <a:ext uri="{FF2B5EF4-FFF2-40B4-BE49-F238E27FC236}">
                <a16:creationId xmlns:a16="http://schemas.microsoft.com/office/drawing/2014/main" id="{109DA95A-1D90-C74D-8D45-67E29F6D6CF5}"/>
              </a:ext>
            </a:extLst>
          </p:cNvPr>
          <p:cNvPicPr>
            <a:picLocks noChangeAspect="1"/>
          </p:cNvPicPr>
          <p:nvPr/>
        </p:nvPicPr>
        <p:blipFill>
          <a:blip r:embed="rId2"/>
          <a:stretch>
            <a:fillRect/>
          </a:stretch>
        </p:blipFill>
        <p:spPr>
          <a:xfrm>
            <a:off x="3923936" y="4683410"/>
            <a:ext cx="446744" cy="441752"/>
          </a:xfrm>
          <a:prstGeom prst="rect">
            <a:avLst/>
          </a:prstGeom>
        </p:spPr>
      </p:pic>
      <p:pic>
        <p:nvPicPr>
          <p:cNvPr id="34" name="Image 33">
            <a:extLst>
              <a:ext uri="{FF2B5EF4-FFF2-40B4-BE49-F238E27FC236}">
                <a16:creationId xmlns:a16="http://schemas.microsoft.com/office/drawing/2014/main" id="{3294A64A-94BB-9847-BA80-1237CFE03DAA}"/>
              </a:ext>
            </a:extLst>
          </p:cNvPr>
          <p:cNvPicPr>
            <a:picLocks noChangeAspect="1"/>
          </p:cNvPicPr>
          <p:nvPr/>
        </p:nvPicPr>
        <p:blipFill>
          <a:blip r:embed="rId2"/>
          <a:stretch>
            <a:fillRect/>
          </a:stretch>
        </p:blipFill>
        <p:spPr>
          <a:xfrm>
            <a:off x="537883" y="2142018"/>
            <a:ext cx="446744" cy="441752"/>
          </a:xfrm>
          <a:prstGeom prst="rect">
            <a:avLst/>
          </a:prstGeom>
        </p:spPr>
      </p:pic>
      <p:pic>
        <p:nvPicPr>
          <p:cNvPr id="35" name="Image 34">
            <a:extLst>
              <a:ext uri="{FF2B5EF4-FFF2-40B4-BE49-F238E27FC236}">
                <a16:creationId xmlns:a16="http://schemas.microsoft.com/office/drawing/2014/main" id="{E9C6629C-23F9-A543-9576-AF7C7905773A}"/>
              </a:ext>
            </a:extLst>
          </p:cNvPr>
          <p:cNvPicPr>
            <a:picLocks noChangeAspect="1"/>
          </p:cNvPicPr>
          <p:nvPr/>
        </p:nvPicPr>
        <p:blipFill>
          <a:blip r:embed="rId2">
            <a:duotone>
              <a:schemeClr val="accent2">
                <a:shade val="45000"/>
                <a:satMod val="135000"/>
              </a:schemeClr>
              <a:prstClr val="white"/>
            </a:duotone>
          </a:blip>
          <a:stretch>
            <a:fillRect/>
          </a:stretch>
        </p:blipFill>
        <p:spPr>
          <a:xfrm>
            <a:off x="3108628" y="766003"/>
            <a:ext cx="419656" cy="414967"/>
          </a:xfrm>
          <a:prstGeom prst="rect">
            <a:avLst/>
          </a:prstGeom>
        </p:spPr>
      </p:pic>
      <p:sp>
        <p:nvSpPr>
          <p:cNvPr id="36" name="Rectangle : coins arrondis 35">
            <a:extLst>
              <a:ext uri="{FF2B5EF4-FFF2-40B4-BE49-F238E27FC236}">
                <a16:creationId xmlns:a16="http://schemas.microsoft.com/office/drawing/2014/main" id="{0687B49A-1DC6-A04C-9D0E-D48388D9A1C7}"/>
              </a:ext>
            </a:extLst>
          </p:cNvPr>
          <p:cNvSpPr/>
          <p:nvPr/>
        </p:nvSpPr>
        <p:spPr>
          <a:xfrm>
            <a:off x="1845947" y="1429016"/>
            <a:ext cx="633272" cy="64111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sz="2400" b="1" dirty="0">
                <a:solidFill>
                  <a:srgbClr val="C00000"/>
                </a:solidFill>
                <a:latin typeface="Arial Narrow" panose="020B0604020202020204" pitchFamily="34" charset="0"/>
                <a:cs typeface="Arial Narrow" panose="020B0604020202020204" pitchFamily="34" charset="0"/>
              </a:rPr>
              <a:t>1</a:t>
            </a:r>
          </a:p>
        </p:txBody>
      </p:sp>
      <p:sp>
        <p:nvSpPr>
          <p:cNvPr id="37" name="Rectangle : coins arrondis 36">
            <a:extLst>
              <a:ext uri="{FF2B5EF4-FFF2-40B4-BE49-F238E27FC236}">
                <a16:creationId xmlns:a16="http://schemas.microsoft.com/office/drawing/2014/main" id="{126A931E-DD78-AE4E-9D94-1137C036538C}"/>
              </a:ext>
            </a:extLst>
          </p:cNvPr>
          <p:cNvSpPr/>
          <p:nvPr/>
        </p:nvSpPr>
        <p:spPr>
          <a:xfrm>
            <a:off x="1792402" y="4489539"/>
            <a:ext cx="6491828" cy="584698"/>
          </a:xfrm>
          <a:prstGeom prst="roundRect">
            <a:avLst>
              <a:gd name="adj" fmla="val 50000"/>
            </a:avLst>
          </a:prstGeom>
          <a:solidFill>
            <a:srgbClr val="0A5A76">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3200" b="1" dirty="0">
                <a:solidFill>
                  <a:prstClr val="white"/>
                </a:solidFill>
                <a:latin typeface="Arial Narrow" panose="020B0604020202020204" pitchFamily="34" charset="0"/>
                <a:cs typeface="Arial Narrow" panose="020B0604020202020204" pitchFamily="34" charset="0"/>
              </a:rPr>
              <a:t>         Principales réalisations</a:t>
            </a:r>
            <a:endParaRPr lang="x-none" sz="3000" b="1" dirty="0">
              <a:solidFill>
                <a:prstClr val="white"/>
              </a:solidFill>
              <a:latin typeface="Arial Narrow" panose="020B0604020202020204" pitchFamily="34" charset="0"/>
              <a:cs typeface="Arial Narrow" panose="020B0604020202020204" pitchFamily="34" charset="0"/>
            </a:endParaRPr>
          </a:p>
        </p:txBody>
      </p:sp>
      <p:sp>
        <p:nvSpPr>
          <p:cNvPr id="38" name="Rectangle : coins arrondis 37">
            <a:extLst>
              <a:ext uri="{FF2B5EF4-FFF2-40B4-BE49-F238E27FC236}">
                <a16:creationId xmlns:a16="http://schemas.microsoft.com/office/drawing/2014/main" id="{DDA2FED2-4DC2-154A-8939-CBA36A93214D}"/>
              </a:ext>
            </a:extLst>
          </p:cNvPr>
          <p:cNvSpPr/>
          <p:nvPr/>
        </p:nvSpPr>
        <p:spPr>
          <a:xfrm>
            <a:off x="1839513" y="4483978"/>
            <a:ext cx="604825" cy="59806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sz="2400" b="1" dirty="0">
                <a:solidFill>
                  <a:srgbClr val="FF9300"/>
                </a:solidFill>
                <a:latin typeface="Arial Narrow" panose="020B0604020202020204" pitchFamily="34" charset="0"/>
                <a:cs typeface="Arial Narrow" panose="020B0604020202020204" pitchFamily="34" charset="0"/>
              </a:rPr>
              <a:t>4</a:t>
            </a:r>
          </a:p>
        </p:txBody>
      </p:sp>
    </p:spTree>
    <p:extLst>
      <p:ext uri="{BB962C8B-B14F-4D97-AF65-F5344CB8AC3E}">
        <p14:creationId xmlns:p14="http://schemas.microsoft.com/office/powerpoint/2010/main" val="108694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6" grpId="0" animBg="1"/>
      <p:bldP spid="37"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A5F10AA1-0C30-3148-9A27-1B8518F66AE2}"/>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3</a:t>
            </a:fld>
            <a:endParaRPr lang="fr-FR"/>
          </a:p>
        </p:txBody>
      </p:sp>
      <p:sp>
        <p:nvSpPr>
          <p:cNvPr id="10" name="Titre 1">
            <a:extLst>
              <a:ext uri="{FF2B5EF4-FFF2-40B4-BE49-F238E27FC236}">
                <a16:creationId xmlns:a16="http://schemas.microsoft.com/office/drawing/2014/main" id="{2F60EB2E-AEE9-6D43-95AC-2983AD3B5A1D}"/>
              </a:ext>
            </a:extLst>
          </p:cNvPr>
          <p:cNvSpPr txBox="1">
            <a:spLocks/>
          </p:cNvSpPr>
          <p:nvPr/>
        </p:nvSpPr>
        <p:spPr>
          <a:xfrm>
            <a:off x="954447" y="783304"/>
            <a:ext cx="7035348" cy="358168"/>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a:solidFill>
                  <a:srgbClr val="0E6B8C"/>
                </a:solidFill>
                <a:latin typeface="URW DIN Arabic" pitchFamily="2" charset="77"/>
                <a:cs typeface="URW DIN Arabic" pitchFamily="2" charset="77"/>
              </a:rPr>
              <a:t>I- </a:t>
            </a:r>
            <a:r>
              <a:rPr lang="fr-BJ" sz="2500" b="1">
                <a:solidFill>
                  <a:srgbClr val="0E6B8C"/>
                </a:solidFill>
                <a:latin typeface="URW DIN Arabic" pitchFamily="2" charset="77"/>
                <a:cs typeface="URW DIN Arabic" pitchFamily="2" charset="77"/>
              </a:rPr>
              <a:t>CONTEXTE</a:t>
            </a:r>
            <a:endParaRPr lang="fr-BJ" sz="2500" b="1" dirty="0">
              <a:solidFill>
                <a:srgbClr val="0E6B8C"/>
              </a:solidFill>
              <a:latin typeface="URW DIN Arabic" pitchFamily="2" charset="77"/>
              <a:cs typeface="URW DIN Arabic" pitchFamily="2" charset="77"/>
            </a:endParaRPr>
          </a:p>
        </p:txBody>
      </p:sp>
      <p:sp>
        <p:nvSpPr>
          <p:cNvPr id="12" name="Espace réservé du contenu 2">
            <a:extLst>
              <a:ext uri="{FF2B5EF4-FFF2-40B4-BE49-F238E27FC236}">
                <a16:creationId xmlns:a16="http://schemas.microsoft.com/office/drawing/2014/main" id="{A9504FD8-BDA7-824A-9D24-BEFA7B947A9F}"/>
              </a:ext>
            </a:extLst>
          </p:cNvPr>
          <p:cNvSpPr txBox="1">
            <a:spLocks/>
          </p:cNvSpPr>
          <p:nvPr/>
        </p:nvSpPr>
        <p:spPr>
          <a:xfrm>
            <a:off x="1216075" y="1300581"/>
            <a:ext cx="10481939" cy="626423"/>
          </a:xfrm>
          <a:prstGeom prst="rect">
            <a:avLst/>
          </a:prstGeom>
          <a:ln>
            <a:solidFill>
              <a:srgbClr val="056B8C"/>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spcBef>
                <a:spcPts val="600"/>
              </a:spcBef>
              <a:spcAft>
                <a:spcPts val="600"/>
              </a:spcAft>
              <a:buFont typeface="Arial" panose="020B0604020202020204" pitchFamily="34" charset="0"/>
              <a:buNone/>
            </a:pPr>
            <a:r>
              <a:rPr lang="fr-FR" sz="2000" dirty="0">
                <a:solidFill>
                  <a:prstClr val="black"/>
                </a:solidFill>
                <a:latin typeface="URW DIN Arabic"/>
                <a:cs typeface="URW DIN Arabic" pitchFamily="2" charset="77"/>
              </a:rPr>
              <a:t>Près de la moitié des habitants de l’Afrique subsaharienne, soit environ 500 millions de personnes, n’ont aucune preuve juridique de leur identité. </a:t>
            </a:r>
          </a:p>
        </p:txBody>
      </p:sp>
      <p:sp>
        <p:nvSpPr>
          <p:cNvPr id="14" name="Espace réservé du contenu 3">
            <a:extLst>
              <a:ext uri="{FF2B5EF4-FFF2-40B4-BE49-F238E27FC236}">
                <a16:creationId xmlns:a16="http://schemas.microsoft.com/office/drawing/2014/main" id="{98E5351F-5D2A-5246-A68A-97879B51A751}"/>
              </a:ext>
            </a:extLst>
          </p:cNvPr>
          <p:cNvSpPr txBox="1">
            <a:spLocks/>
          </p:cNvSpPr>
          <p:nvPr/>
        </p:nvSpPr>
        <p:spPr>
          <a:xfrm>
            <a:off x="863466" y="3842657"/>
            <a:ext cx="10834547" cy="1953026"/>
          </a:xfrm>
          <a:prstGeom prst="rect">
            <a:avLst/>
          </a:prstGeom>
          <a:ln>
            <a:solidFill>
              <a:srgbClr val="056B8C"/>
            </a:solidFill>
          </a:ln>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lnSpc>
                <a:spcPct val="120000"/>
              </a:lnSpc>
              <a:spcBef>
                <a:spcPts val="600"/>
              </a:spcBef>
              <a:spcAft>
                <a:spcPts val="600"/>
              </a:spcAft>
              <a:buFont typeface="Arial" panose="020B0604020202020204" pitchFamily="34" charset="0"/>
              <a:buNone/>
            </a:pPr>
            <a:r>
              <a:rPr lang="fr-FR" sz="7200" dirty="0">
                <a:solidFill>
                  <a:prstClr val="black"/>
                </a:solidFill>
                <a:latin typeface="URW DIN Arabic"/>
              </a:rPr>
              <a:t>Le Gouvernement de la République du Bénin a bien compris l’enjeu et pour </a:t>
            </a:r>
            <a:r>
              <a:rPr lang="x-none" sz="7200">
                <a:solidFill>
                  <a:prstClr val="black"/>
                </a:solidFill>
                <a:latin typeface="URW DIN Arabic"/>
                <a:cs typeface="URW DIN Arabic" pitchFamily="2" charset="77"/>
              </a:rPr>
              <a:t>garantir l'inclusion universelle</a:t>
            </a:r>
            <a:r>
              <a:rPr lang="fr-FR" sz="7200" dirty="0">
                <a:solidFill>
                  <a:prstClr val="black"/>
                </a:solidFill>
                <a:latin typeface="URW DIN Arabic"/>
                <a:cs typeface="URW DIN Arabic" pitchFamily="2" charset="77"/>
              </a:rPr>
              <a:t>, </a:t>
            </a:r>
            <a:r>
              <a:rPr lang="fr-FR" sz="7200" dirty="0">
                <a:solidFill>
                  <a:prstClr val="black"/>
                </a:solidFill>
                <a:latin typeface="URW DIN Arabic"/>
              </a:rPr>
              <a:t>a fait de l’enrôlement au Registre National des Personnes Physiques (RNPP) le socle de sa stratégie en matière d’identification des personnes à travers la mise en œuvre de la loi 2017-08 du 19juin 2017 portant identification physiques en République du Bénin. </a:t>
            </a:r>
          </a:p>
          <a:p>
            <a:pPr marL="0" lvl="1" indent="0" algn="just">
              <a:lnSpc>
                <a:spcPct val="120000"/>
              </a:lnSpc>
              <a:spcBef>
                <a:spcPts val="600"/>
              </a:spcBef>
              <a:spcAft>
                <a:spcPts val="600"/>
              </a:spcAft>
              <a:buFont typeface="Arial" panose="020B0604020202020204" pitchFamily="34" charset="0"/>
              <a:buNone/>
            </a:pPr>
            <a:r>
              <a:rPr lang="fr-FR" sz="7200" dirty="0">
                <a:solidFill>
                  <a:prstClr val="black"/>
                </a:solidFill>
                <a:latin typeface="URW DIN Arabic"/>
              </a:rPr>
              <a:t>Cette loi a permis de réaliser le Recensement Administratif à Vocation d’Identification des Personnes (RAVIP) au cours du quel les données nominatives personnelles et biométriques sont collectées. </a:t>
            </a:r>
          </a:p>
          <a:p>
            <a:pPr marL="0" lvl="1" indent="0" algn="just">
              <a:lnSpc>
                <a:spcPct val="120000"/>
              </a:lnSpc>
              <a:spcBef>
                <a:spcPts val="600"/>
              </a:spcBef>
              <a:spcAft>
                <a:spcPts val="600"/>
              </a:spcAft>
              <a:buFont typeface="Arial" panose="020B0604020202020204" pitchFamily="34" charset="0"/>
              <a:buNone/>
            </a:pPr>
            <a:endParaRPr lang="fr-FR" sz="7200" dirty="0">
              <a:solidFill>
                <a:prstClr val="black"/>
              </a:solidFill>
              <a:latin typeface="URW DIN Arabic"/>
            </a:endParaRPr>
          </a:p>
          <a:p>
            <a:pPr marL="0" lvl="1" indent="0" algn="just">
              <a:lnSpc>
                <a:spcPct val="120000"/>
              </a:lnSpc>
              <a:spcBef>
                <a:spcPts val="600"/>
              </a:spcBef>
              <a:spcAft>
                <a:spcPts val="600"/>
              </a:spcAft>
              <a:buFont typeface="Arial" panose="020B0604020202020204" pitchFamily="34" charset="0"/>
              <a:buNone/>
            </a:pPr>
            <a:endParaRPr lang="fr-FR" sz="3300" dirty="0">
              <a:solidFill>
                <a:prstClr val="black"/>
              </a:solidFill>
              <a:latin typeface="URW DIN Arabic"/>
            </a:endParaRPr>
          </a:p>
          <a:p>
            <a:pPr marL="0" lvl="1" indent="0" algn="just">
              <a:lnSpc>
                <a:spcPct val="120000"/>
              </a:lnSpc>
              <a:spcBef>
                <a:spcPts val="600"/>
              </a:spcBef>
              <a:spcAft>
                <a:spcPts val="600"/>
              </a:spcAft>
              <a:buFont typeface="Arial" panose="020B0604020202020204" pitchFamily="34" charset="0"/>
              <a:buNone/>
            </a:pPr>
            <a:endParaRPr lang="fr-FR" sz="3300" dirty="0">
              <a:solidFill>
                <a:prstClr val="black"/>
              </a:solidFill>
              <a:latin typeface="URW DIN Arabic"/>
            </a:endParaRPr>
          </a:p>
          <a:p>
            <a:pPr marL="0" indent="0">
              <a:buFont typeface="Arial" panose="020B0604020202020204" pitchFamily="34" charset="0"/>
              <a:buNone/>
            </a:pPr>
            <a:endParaRPr lang="fr-BJ" dirty="0"/>
          </a:p>
        </p:txBody>
      </p:sp>
      <p:sp>
        <p:nvSpPr>
          <p:cNvPr id="17" name="Espace réservé du contenu 2">
            <a:extLst>
              <a:ext uri="{FF2B5EF4-FFF2-40B4-BE49-F238E27FC236}">
                <a16:creationId xmlns:a16="http://schemas.microsoft.com/office/drawing/2014/main" id="{72FDA1C7-C4FB-134C-8136-0377CA226E64}"/>
              </a:ext>
            </a:extLst>
          </p:cNvPr>
          <p:cNvSpPr txBox="1">
            <a:spLocks/>
          </p:cNvSpPr>
          <p:nvPr/>
        </p:nvSpPr>
        <p:spPr>
          <a:xfrm>
            <a:off x="1003742" y="2337330"/>
            <a:ext cx="10694271" cy="1235692"/>
          </a:xfrm>
          <a:prstGeom prst="rect">
            <a:avLst/>
          </a:prstGeom>
          <a:ln>
            <a:solidFill>
              <a:srgbClr val="056B8C"/>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lgn="just" defTabSz="914400">
              <a:spcBef>
                <a:spcPts val="600"/>
              </a:spcBef>
              <a:spcAft>
                <a:spcPts val="600"/>
              </a:spcAft>
              <a:buNone/>
            </a:pPr>
            <a:endParaRPr lang="fr-FR" sz="2000" dirty="0">
              <a:latin typeface="URW DIN Arabic"/>
            </a:endParaRPr>
          </a:p>
        </p:txBody>
      </p:sp>
      <p:sp>
        <p:nvSpPr>
          <p:cNvPr id="20" name="Rectangle 19">
            <a:extLst>
              <a:ext uri="{FF2B5EF4-FFF2-40B4-BE49-F238E27FC236}">
                <a16:creationId xmlns:a16="http://schemas.microsoft.com/office/drawing/2014/main" id="{C3F8FAF7-CF35-D74E-807B-DD63FA0E3AB7}"/>
              </a:ext>
            </a:extLst>
          </p:cNvPr>
          <p:cNvSpPr/>
          <p:nvPr/>
        </p:nvSpPr>
        <p:spPr>
          <a:xfrm>
            <a:off x="954447" y="1300582"/>
            <a:ext cx="261629" cy="623520"/>
          </a:xfrm>
          <a:prstGeom prst="rect">
            <a:avLst/>
          </a:prstGeom>
          <a:solidFill>
            <a:srgbClr val="3E9C93"/>
          </a:solidFill>
          <a:ln>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1" name="ZoneTexte 20">
            <a:extLst>
              <a:ext uri="{FF2B5EF4-FFF2-40B4-BE49-F238E27FC236}">
                <a16:creationId xmlns:a16="http://schemas.microsoft.com/office/drawing/2014/main" id="{ADBC06EC-3F1D-1348-B45B-769151C93F7D}"/>
              </a:ext>
            </a:extLst>
          </p:cNvPr>
          <p:cNvSpPr txBox="1"/>
          <p:nvPr/>
        </p:nvSpPr>
        <p:spPr>
          <a:xfrm>
            <a:off x="1074102" y="2336881"/>
            <a:ext cx="10623912" cy="923330"/>
          </a:xfrm>
          <a:prstGeom prst="rect">
            <a:avLst/>
          </a:prstGeom>
          <a:noFill/>
        </p:spPr>
        <p:txBody>
          <a:bodyPr wrap="square">
            <a:spAutoFit/>
          </a:bodyPr>
          <a:lstStyle/>
          <a:p>
            <a:r>
              <a:rPr lang="fr-FR" dirty="0">
                <a:latin typeface="URW DIN Arabic)"/>
              </a:rPr>
              <a:t>L’absence d’identité juridique des personnes motive principalement la cause de leur invisibilité par les pouvoirs publics et leur exclusion des programmes de développement. Or, aucune politique visant le développement global et durable ne peut se réaliser dans un environnement fait d’exclusion.</a:t>
            </a:r>
          </a:p>
        </p:txBody>
      </p:sp>
      <p:sp>
        <p:nvSpPr>
          <p:cNvPr id="22" name="Rectangle 21">
            <a:extLst>
              <a:ext uri="{FF2B5EF4-FFF2-40B4-BE49-F238E27FC236}">
                <a16:creationId xmlns:a16="http://schemas.microsoft.com/office/drawing/2014/main" id="{1C55794B-853B-CD44-9E15-806E1B6D8440}"/>
              </a:ext>
            </a:extLst>
          </p:cNvPr>
          <p:cNvSpPr/>
          <p:nvPr/>
        </p:nvSpPr>
        <p:spPr>
          <a:xfrm>
            <a:off x="775390" y="2337329"/>
            <a:ext cx="309871" cy="1235693"/>
          </a:xfrm>
          <a:prstGeom prst="rect">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Rectangle 22">
            <a:extLst>
              <a:ext uri="{FF2B5EF4-FFF2-40B4-BE49-F238E27FC236}">
                <a16:creationId xmlns:a16="http://schemas.microsoft.com/office/drawing/2014/main" id="{B0148585-F413-8F43-902D-1EDB0CC008C7}"/>
              </a:ext>
            </a:extLst>
          </p:cNvPr>
          <p:cNvSpPr/>
          <p:nvPr/>
        </p:nvSpPr>
        <p:spPr>
          <a:xfrm>
            <a:off x="537883" y="3842657"/>
            <a:ext cx="325583" cy="1953026"/>
          </a:xfrm>
          <a:prstGeom prst="rect">
            <a:avLst/>
          </a:prstGeom>
          <a:solidFill>
            <a:srgbClr val="EEBB43"/>
          </a:solidFill>
          <a:ln>
            <a:solidFill>
              <a:srgbClr val="EEB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160745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A5F10AA1-0C30-3148-9A27-1B8518F66AE2}"/>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4</a:t>
            </a:fld>
            <a:endParaRPr lang="fr-FR"/>
          </a:p>
        </p:txBody>
      </p:sp>
      <p:sp>
        <p:nvSpPr>
          <p:cNvPr id="13" name="Espace réservé du contenu 3">
            <a:extLst>
              <a:ext uri="{FF2B5EF4-FFF2-40B4-BE49-F238E27FC236}">
                <a16:creationId xmlns:a16="http://schemas.microsoft.com/office/drawing/2014/main" id="{BFF4C09A-E483-9E47-9297-6F29216F9CED}"/>
              </a:ext>
            </a:extLst>
          </p:cNvPr>
          <p:cNvSpPr txBox="1">
            <a:spLocks/>
          </p:cNvSpPr>
          <p:nvPr/>
        </p:nvSpPr>
        <p:spPr>
          <a:xfrm>
            <a:off x="704193" y="1117002"/>
            <a:ext cx="10993821" cy="5220736"/>
          </a:xfrm>
          <a:prstGeom prst="rect">
            <a:avLst/>
          </a:prstGeom>
          <a:ln>
            <a:solidFill>
              <a:srgbClr val="056B8C"/>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defTabSz="685800">
              <a:lnSpc>
                <a:spcPct val="120000"/>
              </a:lnSpc>
              <a:spcBef>
                <a:spcPts val="600"/>
              </a:spcBef>
              <a:spcAft>
                <a:spcPts val="1200"/>
              </a:spcAft>
              <a:defRPr/>
            </a:pPr>
            <a:r>
              <a:rPr lang="fr-BJ" sz="1800" b="1">
                <a:solidFill>
                  <a:prstClr val="black"/>
                </a:solidFill>
                <a:latin typeface="URW DIN Arabic"/>
                <a:cs typeface="URW DIN Arabic" pitchFamily="2" charset="77"/>
              </a:rPr>
              <a:t>Ayant enregistré plus de 10 millions de personnes - le Gouvernement du Bénin envisage maintenant de construire un système fID afin de faciliter l'accès aux services et de stimuler l'inclusion: </a:t>
            </a:r>
            <a:r>
              <a:rPr lang="fr-BJ" sz="1800">
                <a:solidFill>
                  <a:prstClr val="black"/>
                </a:solidFill>
                <a:latin typeface="URW DIN Arabic"/>
                <a:cs typeface="URW DIN Arabic" pitchFamily="2" charset="77"/>
              </a:rPr>
              <a:t>Le RAVIP a permis de collecter des données biométriques et nominatives et de mettre en place le RNPP. Cependant, la nécessité d’effectuer un enregistrement complémentaire et mettre à jour la base de données RAVIP constitue une étape importante pour la mise en place du système fID.</a:t>
            </a:r>
          </a:p>
          <a:p>
            <a:pPr marL="171450" indent="-171450" algn="just" defTabSz="685800">
              <a:lnSpc>
                <a:spcPct val="120000"/>
              </a:lnSpc>
              <a:spcBef>
                <a:spcPts val="600"/>
              </a:spcBef>
              <a:spcAft>
                <a:spcPts val="1200"/>
              </a:spcAft>
              <a:defRPr/>
            </a:pPr>
            <a:r>
              <a:rPr lang="fr-BJ" sz="1800" b="1">
                <a:solidFill>
                  <a:prstClr val="black"/>
                </a:solidFill>
                <a:latin typeface="URW DIN Arabic"/>
                <a:cs typeface="URW DIN Arabic" pitchFamily="2" charset="77"/>
              </a:rPr>
              <a:t>Le </a:t>
            </a:r>
            <a:r>
              <a:rPr lang="fr-FR" sz="1800" b="1" dirty="0">
                <a:solidFill>
                  <a:prstClr val="black"/>
                </a:solidFill>
                <a:latin typeface="URW DIN Arabic"/>
                <a:cs typeface="URW DIN Arabic" pitchFamily="2" charset="77"/>
              </a:rPr>
              <a:t>G</a:t>
            </a:r>
            <a:r>
              <a:rPr lang="fr-BJ" sz="1800" b="1">
                <a:solidFill>
                  <a:prstClr val="black"/>
                </a:solidFill>
                <a:latin typeface="URW DIN Arabic"/>
                <a:cs typeface="URW DIN Arabic" pitchFamily="2" charset="77"/>
              </a:rPr>
              <a:t>ouvernement a entrepris d'importantes initiatives pour intégrer son écosystème d'identification et garantir l'inclusion universelle :  </a:t>
            </a:r>
            <a:r>
              <a:rPr lang="fr-BJ" sz="1800">
                <a:solidFill>
                  <a:prstClr val="black"/>
                </a:solidFill>
                <a:latin typeface="URW DIN Arabic"/>
                <a:cs typeface="URW DIN Arabic" pitchFamily="2" charset="77"/>
              </a:rPr>
              <a:t>Création d’un système d’identification plus intégré et unifié; d'autant plus que les non-ressortissants ne sont qu'indirectement inscrits au registre civil et que l'enregistrement au RAVIP nécessite une preuve d’identité (ou deux témoins et la validation du chef de village) et recueille des éléments démographiques tel que la nationalité</a:t>
            </a:r>
            <a:r>
              <a:rPr lang="fr-FR" sz="1800" dirty="0">
                <a:solidFill>
                  <a:prstClr val="black"/>
                </a:solidFill>
                <a:latin typeface="URW DIN Arabic"/>
                <a:cs typeface="URW DIN Arabic" pitchFamily="2" charset="77"/>
              </a:rPr>
              <a:t>.</a:t>
            </a:r>
          </a:p>
          <a:p>
            <a:pPr algn="just">
              <a:lnSpc>
                <a:spcPct val="120000"/>
              </a:lnSpc>
              <a:spcBef>
                <a:spcPts val="600"/>
              </a:spcBef>
              <a:spcAft>
                <a:spcPts val="1200"/>
              </a:spcAft>
              <a:defRPr/>
            </a:pPr>
            <a:r>
              <a:rPr lang="fr-FR" sz="1800" dirty="0">
                <a:solidFill>
                  <a:prstClr val="black"/>
                </a:solidFill>
                <a:latin typeface="URW DIN Arabic"/>
                <a:cs typeface="URW DIN Arabic" pitchFamily="2" charset="77"/>
              </a:rPr>
              <a:t>Pour garantir </a:t>
            </a:r>
            <a:r>
              <a:rPr lang="x-none" sz="1800">
                <a:solidFill>
                  <a:prstClr val="black"/>
                </a:solidFill>
                <a:latin typeface="URW DIN Arabic"/>
                <a:cs typeface="URW DIN Arabic" pitchFamily="2" charset="77"/>
              </a:rPr>
              <a:t>l'inclusion universelle </a:t>
            </a:r>
            <a:r>
              <a:rPr lang="fr-FR" sz="1800" dirty="0">
                <a:solidFill>
                  <a:prstClr val="black"/>
                </a:solidFill>
                <a:latin typeface="URW DIN Arabic"/>
                <a:cs typeface="URW DIN Arabic" pitchFamily="2" charset="77"/>
              </a:rPr>
              <a:t>et continue à travers une identification </a:t>
            </a:r>
            <a:r>
              <a:rPr lang="x-none" sz="1800">
                <a:solidFill>
                  <a:prstClr val="black"/>
                </a:solidFill>
                <a:latin typeface="URW DIN Arabic"/>
                <a:cs typeface="URW DIN Arabic" pitchFamily="2" charset="77"/>
              </a:rPr>
              <a:t>plus intégrée et unifiée</a:t>
            </a:r>
            <a:r>
              <a:rPr lang="fr-FR" sz="1800" dirty="0">
                <a:solidFill>
                  <a:prstClr val="black"/>
                </a:solidFill>
                <a:latin typeface="URW DIN Arabic"/>
                <a:cs typeface="URW DIN Arabic" pitchFamily="2" charset="77"/>
              </a:rPr>
              <a:t>, l</a:t>
            </a:r>
            <a:r>
              <a:rPr lang="fr-FR" sz="1800" dirty="0">
                <a:solidFill>
                  <a:srgbClr val="000000"/>
                </a:solidFill>
                <a:latin typeface="URW DIN Arabic"/>
              </a:rPr>
              <a:t>e Bénin a sollicité le soutien de la Banque Mondiale pour être dans la deuxième phase des pays participants au</a:t>
            </a:r>
            <a:r>
              <a:rPr lang="fr-FR" sz="1800" dirty="0">
                <a:solidFill>
                  <a:srgbClr val="000000"/>
                </a:solidFill>
                <a:latin typeface="URW DIN Arabic"/>
                <a:ea typeface="Calibri"/>
                <a:cs typeface="Arial"/>
              </a:rPr>
              <a:t> programme sous régional WURI </a:t>
            </a:r>
            <a:r>
              <a:rPr lang="fr-FR" sz="1800" dirty="0">
                <a:solidFill>
                  <a:srgbClr val="000000"/>
                </a:solidFill>
                <a:latin typeface="URW DIN Arabic"/>
              </a:rPr>
              <a:t>sur la mise en œuvre de systèmes d'identification en Afrique. </a:t>
            </a:r>
          </a:p>
        </p:txBody>
      </p:sp>
      <p:sp>
        <p:nvSpPr>
          <p:cNvPr id="15" name="Titre 1">
            <a:extLst>
              <a:ext uri="{FF2B5EF4-FFF2-40B4-BE49-F238E27FC236}">
                <a16:creationId xmlns:a16="http://schemas.microsoft.com/office/drawing/2014/main" id="{FF82E2A3-6DAA-F64B-B681-E2E537B0E8F8}"/>
              </a:ext>
            </a:extLst>
          </p:cNvPr>
          <p:cNvSpPr txBox="1">
            <a:spLocks/>
          </p:cNvSpPr>
          <p:nvPr/>
        </p:nvSpPr>
        <p:spPr>
          <a:xfrm>
            <a:off x="954447" y="783304"/>
            <a:ext cx="7035348" cy="358168"/>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a:solidFill>
                  <a:srgbClr val="0E6B8C"/>
                </a:solidFill>
                <a:latin typeface="URW DIN Arabic" pitchFamily="2" charset="77"/>
                <a:cs typeface="URW DIN Arabic" pitchFamily="2" charset="77"/>
              </a:rPr>
              <a:t>I- </a:t>
            </a:r>
            <a:r>
              <a:rPr lang="fr-BJ" sz="2500" b="1">
                <a:solidFill>
                  <a:srgbClr val="0E6B8C"/>
                </a:solidFill>
                <a:latin typeface="URW DIN Arabic" pitchFamily="2" charset="77"/>
                <a:cs typeface="URW DIN Arabic" pitchFamily="2" charset="77"/>
              </a:rPr>
              <a:t>CONTEXTE</a:t>
            </a:r>
            <a:endParaRPr lang="fr-BJ" sz="2500" b="1" dirty="0">
              <a:solidFill>
                <a:srgbClr val="0E6B8C"/>
              </a:solidFill>
              <a:latin typeface="URW DIN Arabic" pitchFamily="2" charset="77"/>
              <a:cs typeface="URW DIN Arabic" pitchFamily="2" charset="77"/>
            </a:endParaRPr>
          </a:p>
        </p:txBody>
      </p:sp>
    </p:spTree>
    <p:extLst>
      <p:ext uri="{BB962C8B-B14F-4D97-AF65-F5344CB8AC3E}">
        <p14:creationId xmlns:p14="http://schemas.microsoft.com/office/powerpoint/2010/main" val="2630848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A5F10AA1-0C30-3148-9A27-1B8518F66AE2}"/>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5</a:t>
            </a:fld>
            <a:endParaRPr lang="fr-FR"/>
          </a:p>
        </p:txBody>
      </p:sp>
      <p:sp>
        <p:nvSpPr>
          <p:cNvPr id="15" name="Titre 1">
            <a:extLst>
              <a:ext uri="{FF2B5EF4-FFF2-40B4-BE49-F238E27FC236}">
                <a16:creationId xmlns:a16="http://schemas.microsoft.com/office/drawing/2014/main" id="{FF82E2A3-6DAA-F64B-B681-E2E537B0E8F8}"/>
              </a:ext>
            </a:extLst>
          </p:cNvPr>
          <p:cNvSpPr txBox="1">
            <a:spLocks/>
          </p:cNvSpPr>
          <p:nvPr/>
        </p:nvSpPr>
        <p:spPr>
          <a:xfrm>
            <a:off x="954447" y="783304"/>
            <a:ext cx="7035348" cy="358168"/>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a:solidFill>
                  <a:srgbClr val="0E6B8C"/>
                </a:solidFill>
                <a:latin typeface="URW DIN Arabic" pitchFamily="2" charset="77"/>
                <a:cs typeface="URW DIN Arabic" pitchFamily="2" charset="77"/>
              </a:rPr>
              <a:t>I- </a:t>
            </a:r>
            <a:r>
              <a:rPr lang="fr-BJ" sz="2500" b="1">
                <a:solidFill>
                  <a:srgbClr val="0E6B8C"/>
                </a:solidFill>
                <a:latin typeface="URW DIN Arabic" pitchFamily="2" charset="77"/>
                <a:cs typeface="URW DIN Arabic" pitchFamily="2" charset="77"/>
              </a:rPr>
              <a:t>CONTEXTE</a:t>
            </a:r>
            <a:endParaRPr lang="fr-BJ" sz="2500" b="1" dirty="0">
              <a:solidFill>
                <a:srgbClr val="0E6B8C"/>
              </a:solidFill>
              <a:latin typeface="URW DIN Arabic" pitchFamily="2" charset="77"/>
              <a:cs typeface="URW DIN Arabic" pitchFamily="2" charset="77"/>
            </a:endParaRPr>
          </a:p>
        </p:txBody>
      </p:sp>
      <p:sp>
        <p:nvSpPr>
          <p:cNvPr id="6" name="Espace réservé du contenu 2">
            <a:extLst>
              <a:ext uri="{FF2B5EF4-FFF2-40B4-BE49-F238E27FC236}">
                <a16:creationId xmlns:a16="http://schemas.microsoft.com/office/drawing/2014/main" id="{C93AE12B-C04E-4D46-B448-2FF0F2F377C4}"/>
              </a:ext>
            </a:extLst>
          </p:cNvPr>
          <p:cNvSpPr txBox="1">
            <a:spLocks/>
          </p:cNvSpPr>
          <p:nvPr/>
        </p:nvSpPr>
        <p:spPr>
          <a:xfrm>
            <a:off x="537883" y="1515730"/>
            <a:ext cx="4717289" cy="4738277"/>
          </a:xfrm>
          <a:prstGeom prst="rect">
            <a:avLst/>
          </a:prstGeom>
          <a:ln>
            <a:solidFill>
              <a:srgbClr val="056B8C"/>
            </a:solidFill>
          </a:ln>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400" b="1" dirty="0">
                <a:solidFill>
                  <a:srgbClr val="0E6B8C"/>
                </a:solidFill>
                <a:latin typeface="URW DIN Arabic" pitchFamily="2" charset="77"/>
                <a:cs typeface="URW DIN Arabic" pitchFamily="2" charset="77"/>
              </a:rPr>
              <a:t>Le programme WURI est conçu en deux Phases  </a:t>
            </a:r>
          </a:p>
          <a:p>
            <a:pPr marL="0" indent="0" algn="just">
              <a:lnSpc>
                <a:spcPct val="100000"/>
              </a:lnSpc>
              <a:buFont typeface="Arial" panose="020B0604020202020204" pitchFamily="34" charset="0"/>
              <a:buNone/>
            </a:pPr>
            <a:endParaRPr lang="fr-FR" sz="2400" dirty="0">
              <a:latin typeface="URW DIN Arabic" pitchFamily="2" charset="77"/>
              <a:cs typeface="URW DIN Arabic" pitchFamily="2" charset="77"/>
            </a:endParaRPr>
          </a:p>
          <a:p>
            <a:pPr marL="0" indent="0">
              <a:lnSpc>
                <a:spcPct val="100000"/>
              </a:lnSpc>
              <a:buFont typeface="Arial" panose="020B0604020202020204" pitchFamily="34" charset="0"/>
              <a:buNone/>
            </a:pPr>
            <a:r>
              <a:rPr lang="fr-FR" sz="2400" b="1" dirty="0">
                <a:latin typeface="URW DIN Arabic" pitchFamily="2" charset="77"/>
                <a:cs typeface="URW DIN Arabic" pitchFamily="2" charset="77"/>
              </a:rPr>
              <a:t>PHASE 1:</a:t>
            </a:r>
          </a:p>
          <a:p>
            <a:pPr marL="0" indent="0" algn="just">
              <a:lnSpc>
                <a:spcPct val="100000"/>
              </a:lnSpc>
              <a:buFont typeface="Arial" panose="020B0604020202020204" pitchFamily="34" charset="0"/>
              <a:buNone/>
            </a:pPr>
            <a:r>
              <a:rPr lang="fr-FR" sz="2400" dirty="0">
                <a:latin typeface="URW DIN Arabic" pitchFamily="2" charset="77"/>
                <a:cs typeface="URW DIN Arabic" pitchFamily="2" charset="77"/>
              </a:rPr>
              <a:t>- Cote d’Ivoire</a:t>
            </a:r>
          </a:p>
          <a:p>
            <a:pPr algn="just">
              <a:lnSpc>
                <a:spcPct val="100000"/>
              </a:lnSpc>
              <a:buFontTx/>
              <a:buChar char="-"/>
            </a:pPr>
            <a:r>
              <a:rPr lang="fr-FR" sz="2400" dirty="0">
                <a:latin typeface="URW DIN Arabic" pitchFamily="2" charset="77"/>
                <a:cs typeface="URW DIN Arabic" pitchFamily="2" charset="77"/>
              </a:rPr>
              <a:t>Guinée</a:t>
            </a:r>
          </a:p>
          <a:p>
            <a:pPr algn="just">
              <a:lnSpc>
                <a:spcPct val="100000"/>
              </a:lnSpc>
              <a:buFontTx/>
              <a:buChar char="-"/>
            </a:pPr>
            <a:r>
              <a:rPr lang="fr-FR" sz="2400" dirty="0">
                <a:latin typeface="URW DIN Arabic" pitchFamily="2" charset="77"/>
                <a:cs typeface="URW DIN Arabic" pitchFamily="2" charset="77"/>
              </a:rPr>
              <a:t>CEDEAO</a:t>
            </a:r>
          </a:p>
          <a:p>
            <a:pPr marL="0" indent="0" algn="just">
              <a:lnSpc>
                <a:spcPct val="100000"/>
              </a:lnSpc>
              <a:buFont typeface="Arial" panose="020B0604020202020204" pitchFamily="34" charset="0"/>
              <a:buNone/>
            </a:pPr>
            <a:r>
              <a:rPr lang="fr-FR" sz="2400" dirty="0">
                <a:latin typeface="URW DIN Arabic" pitchFamily="2" charset="77"/>
                <a:cs typeface="URW DIN Arabic" pitchFamily="2" charset="77"/>
              </a:rPr>
              <a:t> </a:t>
            </a:r>
            <a:r>
              <a:rPr lang="fr-FR" sz="2400" b="1" dirty="0">
                <a:latin typeface="URW DIN Arabic" pitchFamily="2" charset="77"/>
                <a:cs typeface="URW DIN Arabic" pitchFamily="2" charset="77"/>
              </a:rPr>
              <a:t>PHASE 2:</a:t>
            </a:r>
          </a:p>
          <a:p>
            <a:pPr algn="just">
              <a:lnSpc>
                <a:spcPct val="100000"/>
              </a:lnSpc>
              <a:buFontTx/>
              <a:buChar char="-"/>
            </a:pPr>
            <a:r>
              <a:rPr lang="fr-FR" sz="2400" dirty="0">
                <a:latin typeface="URW DIN Arabic" pitchFamily="2" charset="77"/>
                <a:cs typeface="URW DIN Arabic" pitchFamily="2" charset="77"/>
              </a:rPr>
              <a:t>Togo</a:t>
            </a:r>
          </a:p>
          <a:p>
            <a:pPr algn="just">
              <a:lnSpc>
                <a:spcPct val="100000"/>
              </a:lnSpc>
              <a:buFontTx/>
              <a:buChar char="-"/>
            </a:pPr>
            <a:r>
              <a:rPr lang="fr-FR" sz="2400" dirty="0">
                <a:latin typeface="URW DIN Arabic" pitchFamily="2" charset="77"/>
                <a:cs typeface="URW DIN Arabic" pitchFamily="2" charset="77"/>
              </a:rPr>
              <a:t>Benin</a:t>
            </a:r>
          </a:p>
          <a:p>
            <a:pPr algn="just">
              <a:lnSpc>
                <a:spcPct val="100000"/>
              </a:lnSpc>
              <a:buFontTx/>
              <a:buChar char="-"/>
            </a:pPr>
            <a:r>
              <a:rPr lang="fr-FR" sz="2400" dirty="0">
                <a:latin typeface="URW DIN Arabic" pitchFamily="2" charset="77"/>
                <a:cs typeface="URW DIN Arabic" pitchFamily="2" charset="77"/>
              </a:rPr>
              <a:t>Burkina Faso</a:t>
            </a:r>
          </a:p>
          <a:p>
            <a:pPr algn="just">
              <a:lnSpc>
                <a:spcPct val="100000"/>
              </a:lnSpc>
              <a:buFontTx/>
              <a:buChar char="-"/>
            </a:pPr>
            <a:r>
              <a:rPr lang="fr-FR" sz="2400" dirty="0">
                <a:latin typeface="URW DIN Arabic" pitchFamily="2" charset="77"/>
                <a:cs typeface="URW DIN Arabic" pitchFamily="2" charset="77"/>
              </a:rPr>
              <a:t>Niger</a:t>
            </a:r>
          </a:p>
        </p:txBody>
      </p:sp>
      <p:pic>
        <p:nvPicPr>
          <p:cNvPr id="8" name="Picture 11">
            <a:extLst>
              <a:ext uri="{FF2B5EF4-FFF2-40B4-BE49-F238E27FC236}">
                <a16:creationId xmlns:a16="http://schemas.microsoft.com/office/drawing/2014/main" id="{ED367D71-E7B8-B24F-8483-EB3FDEC7CE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9766" y="1515730"/>
            <a:ext cx="6370667" cy="4738277"/>
          </a:xfrm>
          <a:prstGeom prst="rect">
            <a:avLst/>
          </a:prstGeom>
          <a:noFill/>
          <a:ln>
            <a:noFill/>
          </a:ln>
        </p:spPr>
      </p:pic>
    </p:spTree>
    <p:extLst>
      <p:ext uri="{BB962C8B-B14F-4D97-AF65-F5344CB8AC3E}">
        <p14:creationId xmlns:p14="http://schemas.microsoft.com/office/powerpoint/2010/main" val="2041191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A5F10AA1-0C30-3148-9A27-1B8518F66AE2}"/>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6</a:t>
            </a:fld>
            <a:endParaRPr lang="fr-FR"/>
          </a:p>
        </p:txBody>
      </p:sp>
      <p:sp>
        <p:nvSpPr>
          <p:cNvPr id="7" name="Titre 1">
            <a:extLst>
              <a:ext uri="{FF2B5EF4-FFF2-40B4-BE49-F238E27FC236}">
                <a16:creationId xmlns:a16="http://schemas.microsoft.com/office/drawing/2014/main" id="{84350498-E6A2-184B-88C3-B5EFAA1A5987}"/>
              </a:ext>
            </a:extLst>
          </p:cNvPr>
          <p:cNvSpPr txBox="1">
            <a:spLocks/>
          </p:cNvSpPr>
          <p:nvPr/>
        </p:nvSpPr>
        <p:spPr>
          <a:xfrm>
            <a:off x="537883" y="720072"/>
            <a:ext cx="9143999" cy="44829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100" b="1" dirty="0">
                <a:solidFill>
                  <a:srgbClr val="056B8C"/>
                </a:solidFill>
                <a:latin typeface="Arial Narrow" panose="020B0604020202020204" pitchFamily="34" charset="0"/>
                <a:cs typeface="Arial Narrow" panose="020B0604020202020204" pitchFamily="34" charset="0"/>
              </a:rPr>
              <a:t>II- </a:t>
            </a:r>
            <a:r>
              <a:rPr lang="fr-BJ" sz="2100" b="1">
                <a:solidFill>
                  <a:srgbClr val="056B8C"/>
                </a:solidFill>
                <a:latin typeface="Arial Narrow" panose="020B0604020202020204" pitchFamily="34" charset="0"/>
                <a:cs typeface="Arial Narrow" panose="020B0604020202020204" pitchFamily="34" charset="0"/>
              </a:rPr>
              <a:t>IDENTIFICATION </a:t>
            </a:r>
            <a:r>
              <a:rPr lang="fr-BJ" sz="2100" b="1" dirty="0">
                <a:solidFill>
                  <a:srgbClr val="056B8C"/>
                </a:solidFill>
                <a:latin typeface="Arial Narrow" panose="020B0604020202020204" pitchFamily="34" charset="0"/>
                <a:cs typeface="Arial Narrow" panose="020B0604020202020204" pitchFamily="34" charset="0"/>
              </a:rPr>
              <a:t>DU PROJET WURI</a:t>
            </a:r>
            <a:endParaRPr lang="fr-BJ" sz="2100" dirty="0">
              <a:solidFill>
                <a:srgbClr val="056B8C"/>
              </a:solidFill>
            </a:endParaRPr>
          </a:p>
        </p:txBody>
      </p:sp>
      <p:sp>
        <p:nvSpPr>
          <p:cNvPr id="9" name="Rectangle : coins arrondis 8">
            <a:extLst>
              <a:ext uri="{FF2B5EF4-FFF2-40B4-BE49-F238E27FC236}">
                <a16:creationId xmlns:a16="http://schemas.microsoft.com/office/drawing/2014/main" id="{7E1AFF07-0FA8-6C43-9BC1-1938EF01CB54}"/>
              </a:ext>
            </a:extLst>
          </p:cNvPr>
          <p:cNvSpPr/>
          <p:nvPr/>
        </p:nvSpPr>
        <p:spPr>
          <a:xfrm>
            <a:off x="646606" y="1308059"/>
            <a:ext cx="2264758" cy="284355"/>
          </a:xfrm>
          <a:prstGeom prst="roundRect">
            <a:avLst>
              <a:gd name="adj" fmla="val 42091"/>
            </a:avLst>
          </a:prstGeom>
          <a:solidFill>
            <a:srgbClr val="1169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600" b="1" dirty="0">
                <a:latin typeface="URW DIN Arabic" pitchFamily="2" charset="77"/>
                <a:cs typeface="URW DIN Arabic" pitchFamily="2" charset="77"/>
              </a:rPr>
              <a:t>Secteur d’activité</a:t>
            </a:r>
          </a:p>
        </p:txBody>
      </p:sp>
      <p:sp>
        <p:nvSpPr>
          <p:cNvPr id="10" name="Rectangle : coins arrondis 9">
            <a:extLst>
              <a:ext uri="{FF2B5EF4-FFF2-40B4-BE49-F238E27FC236}">
                <a16:creationId xmlns:a16="http://schemas.microsoft.com/office/drawing/2014/main" id="{F686DB5A-3BF0-3A4E-9A93-E502A2FD58F5}"/>
              </a:ext>
            </a:extLst>
          </p:cNvPr>
          <p:cNvSpPr/>
          <p:nvPr/>
        </p:nvSpPr>
        <p:spPr>
          <a:xfrm>
            <a:off x="3196518" y="1313940"/>
            <a:ext cx="3763537" cy="278474"/>
          </a:xfrm>
          <a:prstGeom prst="roundRect">
            <a:avLst>
              <a:gd name="adj" fmla="val 0"/>
            </a:avLst>
          </a:prstGeom>
          <a:noFill/>
          <a:ln w="12700">
            <a:solidFill>
              <a:srgbClr val="1169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J" sz="1600" dirty="0">
                <a:solidFill>
                  <a:schemeClr val="tx1"/>
                </a:solidFill>
                <a:latin typeface="URW DIN Arabic" pitchFamily="2" charset="77"/>
                <a:cs typeface="URW DIN Arabic" pitchFamily="2" charset="77"/>
              </a:rPr>
              <a:t>Renforcement du Capital humain</a:t>
            </a:r>
          </a:p>
        </p:txBody>
      </p:sp>
      <p:sp>
        <p:nvSpPr>
          <p:cNvPr id="11" name="Rectangle : coins arrondis 10">
            <a:extLst>
              <a:ext uri="{FF2B5EF4-FFF2-40B4-BE49-F238E27FC236}">
                <a16:creationId xmlns:a16="http://schemas.microsoft.com/office/drawing/2014/main" id="{352E970E-B7E1-7447-B084-BB0F7460F3F4}"/>
              </a:ext>
            </a:extLst>
          </p:cNvPr>
          <p:cNvSpPr/>
          <p:nvPr/>
        </p:nvSpPr>
        <p:spPr>
          <a:xfrm>
            <a:off x="646605" y="1732109"/>
            <a:ext cx="2264759" cy="284355"/>
          </a:xfrm>
          <a:prstGeom prst="roundRect">
            <a:avLst>
              <a:gd name="adj" fmla="val 42091"/>
            </a:avLst>
          </a:prstGeom>
          <a:solidFill>
            <a:srgbClr val="1169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Type d’opération</a:t>
            </a:r>
            <a:r>
              <a:rPr lang="fr-BJ" sz="1600" dirty="0">
                <a:latin typeface="URW DIN Arabic" pitchFamily="2" charset="77"/>
                <a:cs typeface="URW DIN Arabic" pitchFamily="2" charset="77"/>
              </a:rPr>
              <a:t> </a:t>
            </a:r>
            <a:endParaRPr lang="fr-BJ" sz="1600" b="1" dirty="0">
              <a:latin typeface="URW DIN Arabic" pitchFamily="2" charset="77"/>
              <a:cs typeface="URW DIN Arabic" pitchFamily="2" charset="77"/>
            </a:endParaRPr>
          </a:p>
        </p:txBody>
      </p:sp>
      <p:sp>
        <p:nvSpPr>
          <p:cNvPr id="12" name="Rectangle : coins arrondis 11">
            <a:extLst>
              <a:ext uri="{FF2B5EF4-FFF2-40B4-BE49-F238E27FC236}">
                <a16:creationId xmlns:a16="http://schemas.microsoft.com/office/drawing/2014/main" id="{A1E16C82-0F30-B141-A082-F20FB5472350}"/>
              </a:ext>
            </a:extLst>
          </p:cNvPr>
          <p:cNvSpPr/>
          <p:nvPr/>
        </p:nvSpPr>
        <p:spPr>
          <a:xfrm>
            <a:off x="3196518" y="1737990"/>
            <a:ext cx="3763537" cy="278474"/>
          </a:xfrm>
          <a:prstGeom prst="roundRect">
            <a:avLst>
              <a:gd name="adj" fmla="val 0"/>
            </a:avLst>
          </a:prstGeom>
          <a:noFill/>
          <a:ln w="12700">
            <a:solidFill>
              <a:srgbClr val="1169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solidFill>
                  <a:schemeClr val="tx1"/>
                </a:solidFill>
                <a:latin typeface="URW DIN Arabic" pitchFamily="2" charset="77"/>
                <a:cs typeface="URW DIN Arabic" pitchFamily="2" charset="77"/>
              </a:rPr>
              <a:t>Identification et accès aux services</a:t>
            </a:r>
            <a:r>
              <a:rPr lang="fr-BJ" sz="1600" dirty="0">
                <a:solidFill>
                  <a:schemeClr val="tx1"/>
                </a:solidFill>
                <a:latin typeface="URW DIN Arabic" pitchFamily="2" charset="77"/>
                <a:cs typeface="URW DIN Arabic" pitchFamily="2" charset="77"/>
              </a:rPr>
              <a:t> </a:t>
            </a:r>
            <a:endParaRPr lang="fr-BJ" sz="1600" b="1" dirty="0">
              <a:solidFill>
                <a:schemeClr val="tx1"/>
              </a:solidFill>
              <a:latin typeface="URW DIN Arabic" pitchFamily="2" charset="77"/>
              <a:cs typeface="URW DIN Arabic" pitchFamily="2" charset="77"/>
            </a:endParaRPr>
          </a:p>
        </p:txBody>
      </p:sp>
      <p:sp>
        <p:nvSpPr>
          <p:cNvPr id="13" name="Rectangle : coins arrondis 12">
            <a:extLst>
              <a:ext uri="{FF2B5EF4-FFF2-40B4-BE49-F238E27FC236}">
                <a16:creationId xmlns:a16="http://schemas.microsoft.com/office/drawing/2014/main" id="{504885B3-F86D-E641-8617-0476B6FB8A28}"/>
              </a:ext>
            </a:extLst>
          </p:cNvPr>
          <p:cNvSpPr/>
          <p:nvPr/>
        </p:nvSpPr>
        <p:spPr>
          <a:xfrm>
            <a:off x="646606" y="2142523"/>
            <a:ext cx="2264760" cy="284355"/>
          </a:xfrm>
          <a:prstGeom prst="roundRect">
            <a:avLst>
              <a:gd name="adj" fmla="val 42091"/>
            </a:avLst>
          </a:prstGeom>
          <a:solidFill>
            <a:srgbClr val="1169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O</a:t>
            </a:r>
            <a:r>
              <a:rPr lang="fr-BJ" sz="1600" b="1" dirty="0">
                <a:latin typeface="URW DIN Arabic" pitchFamily="2" charset="77"/>
                <a:cs typeface="URW DIN Arabic" pitchFamily="2" charset="77"/>
              </a:rPr>
              <a:t>rganisme de tutelle </a:t>
            </a:r>
          </a:p>
        </p:txBody>
      </p:sp>
      <p:sp>
        <p:nvSpPr>
          <p:cNvPr id="14" name="Rectangle : coins arrondis 13">
            <a:extLst>
              <a:ext uri="{FF2B5EF4-FFF2-40B4-BE49-F238E27FC236}">
                <a16:creationId xmlns:a16="http://schemas.microsoft.com/office/drawing/2014/main" id="{6291587C-456F-154F-81C6-45970984633E}"/>
              </a:ext>
            </a:extLst>
          </p:cNvPr>
          <p:cNvSpPr/>
          <p:nvPr/>
        </p:nvSpPr>
        <p:spPr>
          <a:xfrm>
            <a:off x="3196517" y="2148404"/>
            <a:ext cx="8102103" cy="278474"/>
          </a:xfrm>
          <a:prstGeom prst="roundRect">
            <a:avLst>
              <a:gd name="adj" fmla="val 0"/>
            </a:avLst>
          </a:prstGeom>
          <a:noFill/>
          <a:ln w="12700">
            <a:solidFill>
              <a:srgbClr val="1169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solidFill>
                  <a:schemeClr val="tx1"/>
                </a:solidFill>
                <a:latin typeface="URW DIN Arabic" pitchFamily="2" charset="77"/>
                <a:cs typeface="URW DIN Arabic" pitchFamily="2" charset="77"/>
              </a:rPr>
              <a:t>Agence Nationale d’identification des Personnes (ANIP)/Présidence de la République</a:t>
            </a:r>
            <a:endParaRPr lang="fr-BJ" sz="1600" b="1" dirty="0">
              <a:solidFill>
                <a:schemeClr val="tx1"/>
              </a:solidFill>
              <a:latin typeface="URW DIN Arabic" pitchFamily="2" charset="77"/>
              <a:cs typeface="URW DIN Arabic" pitchFamily="2" charset="77"/>
            </a:endParaRPr>
          </a:p>
        </p:txBody>
      </p:sp>
      <p:sp>
        <p:nvSpPr>
          <p:cNvPr id="16" name="Rectangle : coins arrondis 15">
            <a:extLst>
              <a:ext uri="{FF2B5EF4-FFF2-40B4-BE49-F238E27FC236}">
                <a16:creationId xmlns:a16="http://schemas.microsoft.com/office/drawing/2014/main" id="{3853B1D1-BADB-C84B-9C4E-6CE4C911060D}"/>
              </a:ext>
            </a:extLst>
          </p:cNvPr>
          <p:cNvSpPr/>
          <p:nvPr/>
        </p:nvSpPr>
        <p:spPr>
          <a:xfrm>
            <a:off x="646606" y="2578028"/>
            <a:ext cx="2264758" cy="284355"/>
          </a:xfrm>
          <a:prstGeom prst="roundRect">
            <a:avLst>
              <a:gd name="adj" fmla="val 42091"/>
            </a:avLst>
          </a:prstGeom>
          <a:solidFill>
            <a:srgbClr val="1169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Pilier PAG 2016-2021</a:t>
            </a:r>
            <a:endParaRPr lang="fr-BJ" sz="1600" b="1" dirty="0">
              <a:latin typeface="URW DIN Arabic" pitchFamily="2" charset="77"/>
              <a:cs typeface="URW DIN Arabic" pitchFamily="2" charset="77"/>
            </a:endParaRPr>
          </a:p>
        </p:txBody>
      </p:sp>
      <p:sp>
        <p:nvSpPr>
          <p:cNvPr id="17" name="Rectangle : coins arrondis 16">
            <a:extLst>
              <a:ext uri="{FF2B5EF4-FFF2-40B4-BE49-F238E27FC236}">
                <a16:creationId xmlns:a16="http://schemas.microsoft.com/office/drawing/2014/main" id="{C2616968-2E5C-554E-BA97-DE07D6A43245}"/>
              </a:ext>
            </a:extLst>
          </p:cNvPr>
          <p:cNvSpPr/>
          <p:nvPr/>
        </p:nvSpPr>
        <p:spPr>
          <a:xfrm>
            <a:off x="3196518" y="2583909"/>
            <a:ext cx="6481646" cy="278474"/>
          </a:xfrm>
          <a:prstGeom prst="roundRect">
            <a:avLst>
              <a:gd name="adj" fmla="val 0"/>
            </a:avLst>
          </a:prstGeom>
          <a:noFill/>
          <a:ln w="12700">
            <a:solidFill>
              <a:srgbClr val="1169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600" b="1" dirty="0">
                <a:solidFill>
                  <a:schemeClr val="tx1"/>
                </a:solidFill>
                <a:latin typeface="URW DIN Arabic" pitchFamily="2" charset="77"/>
                <a:cs typeface="URW DIN Arabic" pitchFamily="2" charset="77"/>
              </a:rPr>
              <a:t>Pilier 3</a:t>
            </a:r>
            <a:r>
              <a:rPr lang="fr-FR" sz="1600" dirty="0">
                <a:solidFill>
                  <a:schemeClr val="tx1"/>
                </a:solidFill>
                <a:latin typeface="URW DIN Arabic" pitchFamily="2" charset="77"/>
                <a:cs typeface="URW DIN Arabic" pitchFamily="2" charset="77"/>
              </a:rPr>
              <a:t> : Amélioration des conditions de vie des populations</a:t>
            </a:r>
            <a:r>
              <a:rPr lang="fr-BJ" sz="1600" dirty="0">
                <a:solidFill>
                  <a:schemeClr val="tx1"/>
                </a:solidFill>
                <a:latin typeface="URW DIN Arabic" pitchFamily="2" charset="77"/>
                <a:cs typeface="URW DIN Arabic" pitchFamily="2" charset="77"/>
              </a:rPr>
              <a:t> </a:t>
            </a:r>
            <a:endParaRPr lang="fr-BJ" sz="1600" b="1" dirty="0">
              <a:solidFill>
                <a:schemeClr val="tx1"/>
              </a:solidFill>
              <a:latin typeface="URW DIN Arabic" pitchFamily="2" charset="77"/>
              <a:cs typeface="URW DIN Arabic" pitchFamily="2" charset="77"/>
            </a:endParaRPr>
          </a:p>
        </p:txBody>
      </p:sp>
      <p:sp>
        <p:nvSpPr>
          <p:cNvPr id="18" name="Rectangle : coins arrondis 17">
            <a:extLst>
              <a:ext uri="{FF2B5EF4-FFF2-40B4-BE49-F238E27FC236}">
                <a16:creationId xmlns:a16="http://schemas.microsoft.com/office/drawing/2014/main" id="{902F3827-FD8C-0440-B292-59A856561E44}"/>
              </a:ext>
            </a:extLst>
          </p:cNvPr>
          <p:cNvSpPr/>
          <p:nvPr/>
        </p:nvSpPr>
        <p:spPr>
          <a:xfrm>
            <a:off x="646606" y="2982869"/>
            <a:ext cx="2264758" cy="284355"/>
          </a:xfrm>
          <a:prstGeom prst="roundRect">
            <a:avLst>
              <a:gd name="adj" fmla="val 42091"/>
            </a:avLst>
          </a:prstGeom>
          <a:solidFill>
            <a:srgbClr val="1169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Arrimage avec PND</a:t>
            </a:r>
            <a:endParaRPr lang="fr-BJ" sz="1600" b="1" dirty="0">
              <a:latin typeface="URW DIN Arabic" pitchFamily="2" charset="77"/>
              <a:cs typeface="URW DIN Arabic" pitchFamily="2" charset="77"/>
            </a:endParaRPr>
          </a:p>
        </p:txBody>
      </p:sp>
      <p:sp>
        <p:nvSpPr>
          <p:cNvPr id="20" name="Rectangle : coins arrondis 19">
            <a:extLst>
              <a:ext uri="{FF2B5EF4-FFF2-40B4-BE49-F238E27FC236}">
                <a16:creationId xmlns:a16="http://schemas.microsoft.com/office/drawing/2014/main" id="{C433FC64-164F-7B4A-80AA-4A5C678430A4}"/>
              </a:ext>
            </a:extLst>
          </p:cNvPr>
          <p:cNvSpPr/>
          <p:nvPr/>
        </p:nvSpPr>
        <p:spPr>
          <a:xfrm>
            <a:off x="3196517" y="2988750"/>
            <a:ext cx="6481647" cy="278474"/>
          </a:xfrm>
          <a:prstGeom prst="roundRect">
            <a:avLst>
              <a:gd name="adj" fmla="val 0"/>
            </a:avLst>
          </a:prstGeom>
          <a:noFill/>
          <a:ln w="12700">
            <a:solidFill>
              <a:srgbClr val="1169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600" b="1" dirty="0">
                <a:solidFill>
                  <a:schemeClr val="tx1"/>
                </a:solidFill>
                <a:latin typeface="URW DIN Arabic" pitchFamily="2" charset="77"/>
                <a:cs typeface="URW DIN Arabic" pitchFamily="2" charset="77"/>
              </a:rPr>
              <a:t>OS1</a:t>
            </a:r>
            <a:r>
              <a:rPr lang="fr-FR" sz="1600" dirty="0">
                <a:solidFill>
                  <a:schemeClr val="tx1"/>
                </a:solidFill>
                <a:latin typeface="URW DIN Arabic" pitchFamily="2" charset="77"/>
                <a:cs typeface="URW DIN Arabic" pitchFamily="2" charset="77"/>
              </a:rPr>
              <a:t> : Développer un capital humain sain, compétent et compétitif </a:t>
            </a:r>
            <a:r>
              <a:rPr lang="fr-BJ" sz="1600" dirty="0">
                <a:solidFill>
                  <a:schemeClr val="tx1"/>
                </a:solidFill>
                <a:latin typeface="URW DIN Arabic" pitchFamily="2" charset="77"/>
                <a:cs typeface="URW DIN Arabic" pitchFamily="2" charset="77"/>
              </a:rPr>
              <a:t> </a:t>
            </a:r>
            <a:endParaRPr lang="fr-BJ" sz="1600" b="1" dirty="0">
              <a:solidFill>
                <a:schemeClr val="tx1"/>
              </a:solidFill>
              <a:latin typeface="URW DIN Arabic" pitchFamily="2" charset="77"/>
              <a:cs typeface="URW DIN Arabic" pitchFamily="2" charset="77"/>
            </a:endParaRPr>
          </a:p>
        </p:txBody>
      </p:sp>
      <p:sp>
        <p:nvSpPr>
          <p:cNvPr id="21" name="Rectangle : coins arrondis 20">
            <a:extLst>
              <a:ext uri="{FF2B5EF4-FFF2-40B4-BE49-F238E27FC236}">
                <a16:creationId xmlns:a16="http://schemas.microsoft.com/office/drawing/2014/main" id="{41D22BB2-2F53-F545-AA17-4041467E5E42}"/>
              </a:ext>
            </a:extLst>
          </p:cNvPr>
          <p:cNvSpPr/>
          <p:nvPr/>
        </p:nvSpPr>
        <p:spPr>
          <a:xfrm>
            <a:off x="646606" y="3404436"/>
            <a:ext cx="2264758" cy="284355"/>
          </a:xfrm>
          <a:prstGeom prst="roundRect">
            <a:avLst>
              <a:gd name="adj" fmla="val 42091"/>
            </a:avLst>
          </a:prstGeom>
          <a:solidFill>
            <a:srgbClr val="3E9C93"/>
          </a:solidFill>
          <a:ln>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Coût global</a:t>
            </a:r>
            <a:endParaRPr lang="fr-BJ" sz="1600" b="1" dirty="0">
              <a:latin typeface="URW DIN Arabic" pitchFamily="2" charset="77"/>
              <a:cs typeface="URW DIN Arabic" pitchFamily="2" charset="77"/>
            </a:endParaRPr>
          </a:p>
        </p:txBody>
      </p:sp>
      <p:sp>
        <p:nvSpPr>
          <p:cNvPr id="22" name="Rectangle : coins arrondis 21">
            <a:extLst>
              <a:ext uri="{FF2B5EF4-FFF2-40B4-BE49-F238E27FC236}">
                <a16:creationId xmlns:a16="http://schemas.microsoft.com/office/drawing/2014/main" id="{94F3B1D9-99E3-874A-8FB2-C9813091F2E2}"/>
              </a:ext>
            </a:extLst>
          </p:cNvPr>
          <p:cNvSpPr/>
          <p:nvPr/>
        </p:nvSpPr>
        <p:spPr>
          <a:xfrm>
            <a:off x="3196517" y="3410317"/>
            <a:ext cx="1759392" cy="278474"/>
          </a:xfrm>
          <a:prstGeom prst="roundRect">
            <a:avLst>
              <a:gd name="adj" fmla="val 0"/>
            </a:avLst>
          </a:prstGeom>
          <a:noFill/>
          <a:ln w="12700">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600" dirty="0">
                <a:solidFill>
                  <a:schemeClr val="tx1"/>
                </a:solidFill>
                <a:latin typeface="URW DIN Arabic" pitchFamily="2" charset="77"/>
                <a:cs typeface="URW DIN Arabic" pitchFamily="2" charset="77"/>
              </a:rPr>
              <a:t>45.000.000 USD</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23" name="Rectangle : coins arrondis 22">
            <a:extLst>
              <a:ext uri="{FF2B5EF4-FFF2-40B4-BE49-F238E27FC236}">
                <a16:creationId xmlns:a16="http://schemas.microsoft.com/office/drawing/2014/main" id="{A416697D-2BC3-5643-9046-459AAFEEE8F9}"/>
              </a:ext>
            </a:extLst>
          </p:cNvPr>
          <p:cNvSpPr/>
          <p:nvPr/>
        </p:nvSpPr>
        <p:spPr>
          <a:xfrm>
            <a:off x="4981000" y="3411734"/>
            <a:ext cx="2398632" cy="284355"/>
          </a:xfrm>
          <a:prstGeom prst="roundRect">
            <a:avLst>
              <a:gd name="adj" fmla="val 42091"/>
            </a:avLst>
          </a:prstGeom>
          <a:solidFill>
            <a:srgbClr val="3E9C93"/>
          </a:solidFill>
          <a:ln>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Source de financement</a:t>
            </a:r>
            <a:endParaRPr lang="fr-BJ" sz="1600" b="1" dirty="0">
              <a:latin typeface="URW DIN Arabic" pitchFamily="2" charset="77"/>
              <a:cs typeface="URW DIN Arabic" pitchFamily="2" charset="77"/>
            </a:endParaRPr>
          </a:p>
        </p:txBody>
      </p:sp>
      <p:sp>
        <p:nvSpPr>
          <p:cNvPr id="24" name="Rectangle : coins arrondis 23">
            <a:extLst>
              <a:ext uri="{FF2B5EF4-FFF2-40B4-BE49-F238E27FC236}">
                <a16:creationId xmlns:a16="http://schemas.microsoft.com/office/drawing/2014/main" id="{B99D099D-7DEC-5348-A206-E29CEEF1E25A}"/>
              </a:ext>
            </a:extLst>
          </p:cNvPr>
          <p:cNvSpPr/>
          <p:nvPr/>
        </p:nvSpPr>
        <p:spPr>
          <a:xfrm>
            <a:off x="7422506" y="3416347"/>
            <a:ext cx="585439" cy="278474"/>
          </a:xfrm>
          <a:prstGeom prst="roundRect">
            <a:avLst>
              <a:gd name="adj" fmla="val 0"/>
            </a:avLst>
          </a:prstGeom>
          <a:noFill/>
          <a:ln w="12700">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600" dirty="0">
                <a:solidFill>
                  <a:schemeClr val="tx1"/>
                </a:solidFill>
                <a:latin typeface="URW DIN Arabic" pitchFamily="2" charset="77"/>
                <a:cs typeface="URW DIN Arabic" pitchFamily="2" charset="77"/>
              </a:rPr>
              <a:t>IDA</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25" name="Rectangle : coins arrondis 24">
            <a:extLst>
              <a:ext uri="{FF2B5EF4-FFF2-40B4-BE49-F238E27FC236}">
                <a16:creationId xmlns:a16="http://schemas.microsoft.com/office/drawing/2014/main" id="{D8D116B9-24B5-0345-97C1-982FFD5CD467}"/>
              </a:ext>
            </a:extLst>
          </p:cNvPr>
          <p:cNvSpPr/>
          <p:nvPr/>
        </p:nvSpPr>
        <p:spPr>
          <a:xfrm>
            <a:off x="8071841" y="3410318"/>
            <a:ext cx="1524104" cy="284355"/>
          </a:xfrm>
          <a:prstGeom prst="roundRect">
            <a:avLst>
              <a:gd name="adj" fmla="val 42091"/>
            </a:avLst>
          </a:prstGeom>
          <a:solidFill>
            <a:srgbClr val="3E9C93"/>
          </a:solidFill>
          <a:ln>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Contrepartie</a:t>
            </a:r>
            <a:endParaRPr lang="fr-BJ" sz="1600" b="1" dirty="0">
              <a:latin typeface="URW DIN Arabic" pitchFamily="2" charset="77"/>
              <a:cs typeface="URW DIN Arabic" pitchFamily="2" charset="77"/>
            </a:endParaRPr>
          </a:p>
        </p:txBody>
      </p:sp>
      <p:sp>
        <p:nvSpPr>
          <p:cNvPr id="26" name="Rectangle : coins arrondis 25">
            <a:extLst>
              <a:ext uri="{FF2B5EF4-FFF2-40B4-BE49-F238E27FC236}">
                <a16:creationId xmlns:a16="http://schemas.microsoft.com/office/drawing/2014/main" id="{A8837B06-EF2E-0E48-A109-FAA9A61EA6A5}"/>
              </a:ext>
            </a:extLst>
          </p:cNvPr>
          <p:cNvSpPr/>
          <p:nvPr/>
        </p:nvSpPr>
        <p:spPr>
          <a:xfrm>
            <a:off x="9687323" y="3410317"/>
            <a:ext cx="779506" cy="278474"/>
          </a:xfrm>
          <a:prstGeom prst="roundRect">
            <a:avLst>
              <a:gd name="adj" fmla="val 0"/>
            </a:avLst>
          </a:prstGeom>
          <a:noFill/>
          <a:ln w="12700">
            <a:solidFill>
              <a:srgbClr val="3E9C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600" dirty="0">
                <a:solidFill>
                  <a:schemeClr val="tx1"/>
                </a:solidFill>
                <a:latin typeface="URW DIN Arabic" pitchFamily="2" charset="77"/>
                <a:cs typeface="URW DIN Arabic" pitchFamily="2" charset="77"/>
              </a:rPr>
              <a:t>Néant</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27" name="Rectangle : coins arrondis 26">
            <a:extLst>
              <a:ext uri="{FF2B5EF4-FFF2-40B4-BE49-F238E27FC236}">
                <a16:creationId xmlns:a16="http://schemas.microsoft.com/office/drawing/2014/main" id="{35DEDF96-517D-2C40-BD10-0C0487F91221}"/>
              </a:ext>
            </a:extLst>
          </p:cNvPr>
          <p:cNvSpPr/>
          <p:nvPr/>
        </p:nvSpPr>
        <p:spPr>
          <a:xfrm>
            <a:off x="646606" y="4469847"/>
            <a:ext cx="2264758" cy="284355"/>
          </a:xfrm>
          <a:prstGeom prst="roundRect">
            <a:avLst>
              <a:gd name="adj" fmla="val 0"/>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URW DIN Arabic" pitchFamily="2" charset="77"/>
                <a:cs typeface="URW DIN Arabic" pitchFamily="2" charset="77"/>
              </a:rPr>
              <a:t>Principales dates</a:t>
            </a:r>
            <a:endParaRPr lang="fr-BJ" sz="1600" b="1" dirty="0">
              <a:latin typeface="URW DIN Arabic" pitchFamily="2" charset="77"/>
              <a:cs typeface="URW DIN Arabic" pitchFamily="2" charset="77"/>
            </a:endParaRPr>
          </a:p>
        </p:txBody>
      </p:sp>
      <p:sp>
        <p:nvSpPr>
          <p:cNvPr id="28" name="Rectangle : coins arrondis 27">
            <a:extLst>
              <a:ext uri="{FF2B5EF4-FFF2-40B4-BE49-F238E27FC236}">
                <a16:creationId xmlns:a16="http://schemas.microsoft.com/office/drawing/2014/main" id="{923C8BD2-A0AA-2F4D-BEF4-BDB90CB342BF}"/>
              </a:ext>
            </a:extLst>
          </p:cNvPr>
          <p:cNvSpPr/>
          <p:nvPr/>
        </p:nvSpPr>
        <p:spPr>
          <a:xfrm>
            <a:off x="3260636" y="3934313"/>
            <a:ext cx="3077101" cy="284355"/>
          </a:xfrm>
          <a:prstGeom prst="roundRect">
            <a:avLst>
              <a:gd name="adj" fmla="val 0"/>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b="1" dirty="0">
                <a:latin typeface="URW DIN Arabic" pitchFamily="2" charset="77"/>
                <a:cs typeface="URW DIN Arabic" pitchFamily="2" charset="77"/>
              </a:rPr>
              <a:t>Date d’approbation</a:t>
            </a:r>
            <a:endParaRPr lang="fr-BJ" sz="1600" b="1" dirty="0">
              <a:latin typeface="URW DIN Arabic" pitchFamily="2" charset="77"/>
              <a:cs typeface="URW DIN Arabic" pitchFamily="2" charset="77"/>
            </a:endParaRPr>
          </a:p>
        </p:txBody>
      </p:sp>
      <p:sp>
        <p:nvSpPr>
          <p:cNvPr id="29" name="Rectangle : coins arrondis 28">
            <a:extLst>
              <a:ext uri="{FF2B5EF4-FFF2-40B4-BE49-F238E27FC236}">
                <a16:creationId xmlns:a16="http://schemas.microsoft.com/office/drawing/2014/main" id="{5402853B-7820-6740-8937-A4A51DF64FC9}"/>
              </a:ext>
            </a:extLst>
          </p:cNvPr>
          <p:cNvSpPr/>
          <p:nvPr/>
        </p:nvSpPr>
        <p:spPr>
          <a:xfrm>
            <a:off x="3260636" y="4291733"/>
            <a:ext cx="3077102" cy="284355"/>
          </a:xfrm>
          <a:prstGeom prst="roundRect">
            <a:avLst>
              <a:gd name="adj" fmla="val 0"/>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b="1" dirty="0">
                <a:latin typeface="URW DIN Arabic" pitchFamily="2" charset="77"/>
                <a:cs typeface="URW DIN Arabic" pitchFamily="2" charset="77"/>
              </a:rPr>
              <a:t>Date de signature de l’accord</a:t>
            </a:r>
            <a:endParaRPr lang="fr-BJ" sz="1600" b="1" dirty="0">
              <a:latin typeface="URW DIN Arabic" pitchFamily="2" charset="77"/>
              <a:cs typeface="URW DIN Arabic" pitchFamily="2" charset="77"/>
            </a:endParaRPr>
          </a:p>
        </p:txBody>
      </p:sp>
      <p:sp>
        <p:nvSpPr>
          <p:cNvPr id="30" name="Rectangle : coins arrondis 29">
            <a:extLst>
              <a:ext uri="{FF2B5EF4-FFF2-40B4-BE49-F238E27FC236}">
                <a16:creationId xmlns:a16="http://schemas.microsoft.com/office/drawing/2014/main" id="{5E444B1B-CB80-8F44-ABEB-4D693A400361}"/>
              </a:ext>
            </a:extLst>
          </p:cNvPr>
          <p:cNvSpPr/>
          <p:nvPr/>
        </p:nvSpPr>
        <p:spPr>
          <a:xfrm>
            <a:off x="3260636" y="4656988"/>
            <a:ext cx="3077101" cy="284355"/>
          </a:xfrm>
          <a:prstGeom prst="roundRect">
            <a:avLst>
              <a:gd name="adj" fmla="val 0"/>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b="1" dirty="0">
                <a:latin typeface="URW DIN Arabic" pitchFamily="2" charset="77"/>
                <a:cs typeface="URW DIN Arabic" pitchFamily="2" charset="77"/>
              </a:rPr>
              <a:t>Date de mise en vigueur</a:t>
            </a:r>
            <a:endParaRPr lang="fr-BJ" sz="1600" b="1" dirty="0">
              <a:latin typeface="URW DIN Arabic" pitchFamily="2" charset="77"/>
              <a:cs typeface="URW DIN Arabic" pitchFamily="2" charset="77"/>
            </a:endParaRPr>
          </a:p>
        </p:txBody>
      </p:sp>
      <p:sp>
        <p:nvSpPr>
          <p:cNvPr id="31" name="Rectangle : coins arrondis 30">
            <a:extLst>
              <a:ext uri="{FF2B5EF4-FFF2-40B4-BE49-F238E27FC236}">
                <a16:creationId xmlns:a16="http://schemas.microsoft.com/office/drawing/2014/main" id="{81324D12-F8B9-1646-8E1A-1A84B267BE13}"/>
              </a:ext>
            </a:extLst>
          </p:cNvPr>
          <p:cNvSpPr/>
          <p:nvPr/>
        </p:nvSpPr>
        <p:spPr>
          <a:xfrm>
            <a:off x="3260637" y="5014407"/>
            <a:ext cx="3077100" cy="284355"/>
          </a:xfrm>
          <a:prstGeom prst="roundRect">
            <a:avLst>
              <a:gd name="adj" fmla="val 0"/>
            </a:avLst>
          </a:prstGeom>
          <a:solidFill>
            <a:srgbClr val="E06C31"/>
          </a:solidFill>
          <a:ln>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b="1" dirty="0">
                <a:latin typeface="URW DIN Arabic" pitchFamily="2" charset="77"/>
                <a:cs typeface="URW DIN Arabic" pitchFamily="2" charset="77"/>
              </a:rPr>
              <a:t>Date de clôture</a:t>
            </a:r>
            <a:endParaRPr lang="fr-BJ" sz="1600" b="1" dirty="0">
              <a:latin typeface="URW DIN Arabic" pitchFamily="2" charset="77"/>
              <a:cs typeface="URW DIN Arabic" pitchFamily="2" charset="77"/>
            </a:endParaRPr>
          </a:p>
        </p:txBody>
      </p:sp>
      <p:sp>
        <p:nvSpPr>
          <p:cNvPr id="32" name="Rectangle : coins arrondis 31">
            <a:extLst>
              <a:ext uri="{FF2B5EF4-FFF2-40B4-BE49-F238E27FC236}">
                <a16:creationId xmlns:a16="http://schemas.microsoft.com/office/drawing/2014/main" id="{02CB7CD2-F8A8-F840-9C68-BC4E40FF1452}"/>
              </a:ext>
            </a:extLst>
          </p:cNvPr>
          <p:cNvSpPr/>
          <p:nvPr/>
        </p:nvSpPr>
        <p:spPr>
          <a:xfrm>
            <a:off x="6583166" y="3934605"/>
            <a:ext cx="2108887" cy="278474"/>
          </a:xfrm>
          <a:prstGeom prst="roundRect">
            <a:avLst>
              <a:gd name="adj" fmla="val 50000"/>
            </a:avLst>
          </a:prstGeom>
          <a:noFill/>
          <a:ln w="12700">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J" sz="1600" dirty="0">
                <a:solidFill>
                  <a:schemeClr val="tx1"/>
                </a:solidFill>
                <a:latin typeface="URW DIN Arabic" pitchFamily="2" charset="77"/>
                <a:cs typeface="URW DIN Arabic" pitchFamily="2" charset="77"/>
              </a:rPr>
              <a:t>28 avril 2020</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33" name="Rectangle : coins arrondis 32">
            <a:extLst>
              <a:ext uri="{FF2B5EF4-FFF2-40B4-BE49-F238E27FC236}">
                <a16:creationId xmlns:a16="http://schemas.microsoft.com/office/drawing/2014/main" id="{2781E93C-04B3-C848-B2E3-5B850C752CB2}"/>
              </a:ext>
            </a:extLst>
          </p:cNvPr>
          <p:cNvSpPr/>
          <p:nvPr/>
        </p:nvSpPr>
        <p:spPr>
          <a:xfrm>
            <a:off x="6583166" y="4291379"/>
            <a:ext cx="2108889" cy="278474"/>
          </a:xfrm>
          <a:prstGeom prst="roundRect">
            <a:avLst>
              <a:gd name="adj" fmla="val 50000"/>
            </a:avLst>
          </a:prstGeom>
          <a:noFill/>
          <a:ln w="12700">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J" sz="1600" dirty="0">
                <a:solidFill>
                  <a:schemeClr val="tx1"/>
                </a:solidFill>
                <a:latin typeface="URW DIN Arabic" pitchFamily="2" charset="77"/>
                <a:cs typeface="URW DIN Arabic" pitchFamily="2" charset="77"/>
              </a:rPr>
              <a:t>22 juin 2020</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34" name="Rectangle : coins arrondis 33">
            <a:extLst>
              <a:ext uri="{FF2B5EF4-FFF2-40B4-BE49-F238E27FC236}">
                <a16:creationId xmlns:a16="http://schemas.microsoft.com/office/drawing/2014/main" id="{EFFCED84-F330-3140-B8CF-8F25BB010020}"/>
              </a:ext>
            </a:extLst>
          </p:cNvPr>
          <p:cNvSpPr/>
          <p:nvPr/>
        </p:nvSpPr>
        <p:spPr>
          <a:xfrm>
            <a:off x="6583165" y="4651395"/>
            <a:ext cx="2108889" cy="278474"/>
          </a:xfrm>
          <a:prstGeom prst="roundRect">
            <a:avLst>
              <a:gd name="adj" fmla="val 50000"/>
            </a:avLst>
          </a:prstGeom>
          <a:noFill/>
          <a:ln w="12700">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J" sz="1600" dirty="0">
                <a:solidFill>
                  <a:schemeClr val="tx1"/>
                </a:solidFill>
                <a:latin typeface="URW DIN Arabic" pitchFamily="2" charset="77"/>
                <a:cs typeface="URW DIN Arabic" pitchFamily="2" charset="77"/>
              </a:rPr>
              <a:t>15 septembre 2020</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
        <p:nvSpPr>
          <p:cNvPr id="35" name="Rectangle : coins arrondis 34">
            <a:extLst>
              <a:ext uri="{FF2B5EF4-FFF2-40B4-BE49-F238E27FC236}">
                <a16:creationId xmlns:a16="http://schemas.microsoft.com/office/drawing/2014/main" id="{5663856C-99E6-3A46-A112-976D75EC6EF6}"/>
              </a:ext>
            </a:extLst>
          </p:cNvPr>
          <p:cNvSpPr/>
          <p:nvPr/>
        </p:nvSpPr>
        <p:spPr>
          <a:xfrm>
            <a:off x="6591947" y="5014407"/>
            <a:ext cx="2100107" cy="278474"/>
          </a:xfrm>
          <a:prstGeom prst="roundRect">
            <a:avLst>
              <a:gd name="adj" fmla="val 50000"/>
            </a:avLst>
          </a:prstGeom>
          <a:noFill/>
          <a:ln w="12700">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J" sz="1600" dirty="0">
                <a:solidFill>
                  <a:schemeClr val="tx1"/>
                </a:solidFill>
                <a:latin typeface="URW DIN Arabic" pitchFamily="2" charset="77"/>
                <a:cs typeface="URW DIN Arabic" pitchFamily="2" charset="77"/>
              </a:rPr>
              <a:t>30 juillet 2026</a:t>
            </a:r>
            <a:endParaRPr lang="fr-BJ" dirty="0">
              <a:solidFill>
                <a:schemeClr val="tx1"/>
              </a:solidFill>
              <a:latin typeface="URW DIN Arabic" pitchFamily="2" charset="77"/>
              <a:ea typeface="Times New Roman" panose="02020603050405020304" pitchFamily="18" charset="0"/>
              <a:cs typeface="URW DIN Arabic" pitchFamily="2" charset="77"/>
            </a:endParaRPr>
          </a:p>
        </p:txBody>
      </p:sp>
    </p:spTree>
    <p:extLst>
      <p:ext uri="{BB962C8B-B14F-4D97-AF65-F5344CB8AC3E}">
        <p14:creationId xmlns:p14="http://schemas.microsoft.com/office/powerpoint/2010/main" val="139829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BF12D8BA-ED40-6845-BBDA-EE22C9FE8660}"/>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7</a:t>
            </a:fld>
            <a:endParaRPr lang="fr-FR"/>
          </a:p>
        </p:txBody>
      </p:sp>
      <p:sp>
        <p:nvSpPr>
          <p:cNvPr id="10" name="Titre 1">
            <a:extLst>
              <a:ext uri="{FF2B5EF4-FFF2-40B4-BE49-F238E27FC236}">
                <a16:creationId xmlns:a16="http://schemas.microsoft.com/office/drawing/2014/main" id="{FFF6E55E-3157-C340-A132-695C22D30584}"/>
              </a:ext>
            </a:extLst>
          </p:cNvPr>
          <p:cNvSpPr txBox="1">
            <a:spLocks/>
          </p:cNvSpPr>
          <p:nvPr/>
        </p:nvSpPr>
        <p:spPr>
          <a:xfrm>
            <a:off x="537884" y="750161"/>
            <a:ext cx="9143999" cy="44829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J" sz="2100" b="1" dirty="0">
                <a:solidFill>
                  <a:srgbClr val="F26423"/>
                </a:solidFill>
                <a:latin typeface="Arial Narrow" panose="020B0604020202020204" pitchFamily="34" charset="0"/>
                <a:cs typeface="Arial Narrow" panose="020B0604020202020204" pitchFamily="34" charset="0"/>
              </a:rPr>
              <a:t>III- OBJECTIF DE DÉVELOPPEMENT DU PROJET</a:t>
            </a:r>
            <a:endParaRPr lang="fr-BJ" sz="2100" dirty="0">
              <a:solidFill>
                <a:srgbClr val="F26423"/>
              </a:solidFill>
            </a:endParaRPr>
          </a:p>
        </p:txBody>
      </p:sp>
      <p:sp>
        <p:nvSpPr>
          <p:cNvPr id="11" name="Rectangle : coins arrondis 10">
            <a:extLst>
              <a:ext uri="{FF2B5EF4-FFF2-40B4-BE49-F238E27FC236}">
                <a16:creationId xmlns:a16="http://schemas.microsoft.com/office/drawing/2014/main" id="{636C4DA4-4EC5-6D49-AB57-E8D89AB84B04}"/>
              </a:ext>
            </a:extLst>
          </p:cNvPr>
          <p:cNvSpPr/>
          <p:nvPr/>
        </p:nvSpPr>
        <p:spPr>
          <a:xfrm>
            <a:off x="2359355" y="1580685"/>
            <a:ext cx="9143998" cy="4693991"/>
          </a:xfrm>
          <a:prstGeom prst="roundRect">
            <a:avLst>
              <a:gd name="adj" fmla="val 12846"/>
            </a:avLst>
          </a:prstGeom>
          <a:noFill/>
          <a:ln w="12700">
            <a:solidFill>
              <a:srgbClr val="E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450"/>
              </a:spcBef>
              <a:spcAft>
                <a:spcPts val="450"/>
              </a:spcAft>
            </a:pPr>
            <a:r>
              <a:rPr lang="fr-FR" sz="2800" b="1" dirty="0">
                <a:solidFill>
                  <a:srgbClr val="11698D"/>
                </a:solidFill>
                <a:latin typeface="URW DIN Arabic" pitchFamily="2" charset="77"/>
                <a:ea typeface="Times New Roman" panose="02020603050405020304" pitchFamily="18" charset="0"/>
                <a:cs typeface="URW DIN Arabic" pitchFamily="2" charset="77"/>
              </a:rPr>
              <a:t>Augmenter le nombre de personnes en République du Bénin qui ont une preuve d'identification unique reconnue par le gouvernement et qui leur permet d'accéder aux différents services.</a:t>
            </a:r>
          </a:p>
          <a:p>
            <a:pPr algn="just">
              <a:spcBef>
                <a:spcPts val="450"/>
              </a:spcBef>
              <a:spcAft>
                <a:spcPts val="450"/>
              </a:spcAft>
            </a:pPr>
            <a:r>
              <a:rPr lang="fr-FR" sz="2800" dirty="0">
                <a:solidFill>
                  <a:srgbClr val="000000"/>
                </a:solidFill>
                <a:latin typeface="URW DIN Arabic" pitchFamily="2" charset="77"/>
                <a:ea typeface="Times New Roman" panose="02020603050405020304" pitchFamily="18" charset="0"/>
                <a:cs typeface="URW DIN Arabic" pitchFamily="2" charset="77"/>
              </a:rPr>
              <a:t>Le Projet WURI aidera donc à mettre en place des mesures visant à assurer l’interopérabilité entre le système </a:t>
            </a:r>
            <a:r>
              <a:rPr lang="fr-FR" sz="2800" dirty="0" err="1">
                <a:solidFill>
                  <a:srgbClr val="000000"/>
                </a:solidFill>
                <a:latin typeface="URW DIN Arabic" pitchFamily="2" charset="77"/>
                <a:ea typeface="Times New Roman" panose="02020603050405020304" pitchFamily="18" charset="0"/>
                <a:cs typeface="URW DIN Arabic" pitchFamily="2" charset="77"/>
              </a:rPr>
              <a:t>fID</a:t>
            </a:r>
            <a:r>
              <a:rPr lang="fr-FR" sz="2800" dirty="0">
                <a:solidFill>
                  <a:srgbClr val="000000"/>
                </a:solidFill>
                <a:latin typeface="URW DIN Arabic" pitchFamily="2" charset="77"/>
                <a:ea typeface="Times New Roman" panose="02020603050405020304" pitchFamily="18" charset="0"/>
                <a:cs typeface="URW DIN Arabic" pitchFamily="2" charset="77"/>
              </a:rPr>
              <a:t>, le registre d’état civil, les filets de sécurité sociale et les systèmes de prestation de services afin de favoriser un accès élargi aux services  et une prestation de services plus efficace.</a:t>
            </a:r>
            <a:endParaRPr lang="fr-BJ" sz="2800" dirty="0">
              <a:solidFill>
                <a:srgbClr val="000000"/>
              </a:solidFill>
              <a:latin typeface="URW DIN Arabic" pitchFamily="2" charset="77"/>
              <a:cs typeface="URW DIN Arabic" pitchFamily="2" charset="77"/>
            </a:endParaRPr>
          </a:p>
        </p:txBody>
      </p:sp>
      <p:sp>
        <p:nvSpPr>
          <p:cNvPr id="12" name="Ellipse 11">
            <a:extLst>
              <a:ext uri="{FF2B5EF4-FFF2-40B4-BE49-F238E27FC236}">
                <a16:creationId xmlns:a16="http://schemas.microsoft.com/office/drawing/2014/main" id="{8F352A15-2D65-D748-B9EC-8276B183B1FF}"/>
              </a:ext>
            </a:extLst>
          </p:cNvPr>
          <p:cNvSpPr/>
          <p:nvPr/>
        </p:nvSpPr>
        <p:spPr>
          <a:xfrm rot="974412" flipH="1" flipV="1">
            <a:off x="1266917" y="2585273"/>
            <a:ext cx="1247516" cy="1177090"/>
          </a:xfrm>
          <a:prstGeom prst="ellipse">
            <a:avLst/>
          </a:prstGeom>
          <a:solidFill>
            <a:srgbClr val="11698D"/>
          </a:solidFill>
          <a:ln>
            <a:solidFill>
              <a:srgbClr val="11698D"/>
            </a:solidFill>
          </a:ln>
          <a:scene3d>
            <a:camera prst="isometricOffAxis1Lef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p:sp>
        <p:nvSpPr>
          <p:cNvPr id="17" name="Ellipse 16">
            <a:extLst>
              <a:ext uri="{FF2B5EF4-FFF2-40B4-BE49-F238E27FC236}">
                <a16:creationId xmlns:a16="http://schemas.microsoft.com/office/drawing/2014/main" id="{2A5984AE-3165-2A47-B5D2-05854C72C38E}"/>
              </a:ext>
            </a:extLst>
          </p:cNvPr>
          <p:cNvSpPr/>
          <p:nvPr/>
        </p:nvSpPr>
        <p:spPr>
          <a:xfrm rot="974412" flipH="1" flipV="1">
            <a:off x="1466563" y="2779944"/>
            <a:ext cx="880081" cy="830397"/>
          </a:xfrm>
          <a:prstGeom prst="ellipse">
            <a:avLst/>
          </a:prstGeom>
          <a:solidFill>
            <a:srgbClr val="EEBB43"/>
          </a:solidFill>
          <a:ln>
            <a:solidFill>
              <a:srgbClr val="11698D"/>
            </a:solidFill>
          </a:ln>
          <a:scene3d>
            <a:camera prst="isometricOffAxis1Lef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p:sp>
        <p:nvSpPr>
          <p:cNvPr id="19" name="Ellipse 18">
            <a:extLst>
              <a:ext uri="{FF2B5EF4-FFF2-40B4-BE49-F238E27FC236}">
                <a16:creationId xmlns:a16="http://schemas.microsoft.com/office/drawing/2014/main" id="{2392FC77-5800-B348-ADDA-6112BC64892D}"/>
              </a:ext>
            </a:extLst>
          </p:cNvPr>
          <p:cNvSpPr/>
          <p:nvPr/>
        </p:nvSpPr>
        <p:spPr>
          <a:xfrm rot="974412" flipH="1" flipV="1">
            <a:off x="1652003" y="2962613"/>
            <a:ext cx="538788" cy="508372"/>
          </a:xfrm>
          <a:prstGeom prst="ellipse">
            <a:avLst/>
          </a:prstGeom>
          <a:solidFill>
            <a:srgbClr val="17ADBC"/>
          </a:solidFill>
          <a:ln>
            <a:noFill/>
          </a:ln>
          <a:scene3d>
            <a:camera prst="isometricOffAxis1Lef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p:sp>
        <p:nvSpPr>
          <p:cNvPr id="21" name="Ellipse 20">
            <a:extLst>
              <a:ext uri="{FF2B5EF4-FFF2-40B4-BE49-F238E27FC236}">
                <a16:creationId xmlns:a16="http://schemas.microsoft.com/office/drawing/2014/main" id="{64CBCD69-8596-8F46-9CF4-D3C7CE28A60C}"/>
              </a:ext>
            </a:extLst>
          </p:cNvPr>
          <p:cNvSpPr/>
          <p:nvPr/>
        </p:nvSpPr>
        <p:spPr>
          <a:xfrm rot="974412" flipH="1" flipV="1">
            <a:off x="1775382" y="3086586"/>
            <a:ext cx="315652" cy="297832"/>
          </a:xfrm>
          <a:prstGeom prst="ellipse">
            <a:avLst/>
          </a:prstGeom>
          <a:solidFill>
            <a:srgbClr val="EA6426"/>
          </a:solidFill>
          <a:ln>
            <a:noFill/>
          </a:ln>
          <a:scene3d>
            <a:camera prst="isometricOffAxis1Lef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p:sp>
        <p:nvSpPr>
          <p:cNvPr id="22" name="Ellipse 21">
            <a:extLst>
              <a:ext uri="{FF2B5EF4-FFF2-40B4-BE49-F238E27FC236}">
                <a16:creationId xmlns:a16="http://schemas.microsoft.com/office/drawing/2014/main" id="{E352AFF2-C5DB-2D4A-8E17-0843518B5B8E}"/>
              </a:ext>
            </a:extLst>
          </p:cNvPr>
          <p:cNvSpPr/>
          <p:nvPr/>
        </p:nvSpPr>
        <p:spPr>
          <a:xfrm rot="974412" flipH="1" flipV="1">
            <a:off x="1864018" y="3177636"/>
            <a:ext cx="152674" cy="144055"/>
          </a:xfrm>
          <a:prstGeom prst="ellipse">
            <a:avLst/>
          </a:prstGeom>
          <a:solidFill>
            <a:schemeClr val="bg1"/>
          </a:solidFill>
          <a:ln>
            <a:noFill/>
          </a:ln>
          <a:scene3d>
            <a:camera prst="isometricOffAxis1Lef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mc:AlternateContent xmlns:mc="http://schemas.openxmlformats.org/markup-compatibility/2006">
        <mc:Choice xmlns:am3d="http://schemas.microsoft.com/office/drawing/2017/model3d" Requires="am3d">
          <p:graphicFrame>
            <p:nvGraphicFramePr>
              <p:cNvPr id="23" name="Modèle 3D 22" descr="Fléchette">
                <a:extLst>
                  <a:ext uri="{FF2B5EF4-FFF2-40B4-BE49-F238E27FC236}">
                    <a16:creationId xmlns:a16="http://schemas.microsoft.com/office/drawing/2014/main" id="{0DFCD015-30AA-424B-A735-9E6BD1106108}"/>
                  </a:ext>
                </a:extLst>
              </p:cNvPr>
              <p:cNvGraphicFramePr>
                <a:graphicFrameLocks noChangeAspect="1"/>
              </p:cNvGraphicFramePr>
              <p:nvPr>
                <p:extLst>
                  <p:ext uri="{D42A27DB-BD31-4B8C-83A1-F6EECF244321}">
                    <p14:modId xmlns:p14="http://schemas.microsoft.com/office/powerpoint/2010/main" val="881604920"/>
                  </p:ext>
                </p:extLst>
              </p:nvPr>
            </p:nvGraphicFramePr>
            <p:xfrm>
              <a:off x="367863" y="2837837"/>
              <a:ext cx="1431982" cy="613706"/>
            </p:xfrm>
            <a:graphic>
              <a:graphicData uri="http://schemas.microsoft.com/office/drawing/2017/model3d">
                <am3d:model3d r:embed="rId2">
                  <am3d:spPr>
                    <a:xfrm>
                      <a:off x="0" y="0"/>
                      <a:ext cx="1431982" cy="613706"/>
                    </a:xfrm>
                    <a:prstGeom prst="rect">
                      <a:avLst/>
                    </a:prstGeom>
                  </am3d:spPr>
                  <am3d:camera>
                    <am3d:pos x="0" y="0" z="49695114"/>
                    <am3d:up dx="0" dy="36000000" dz="0"/>
                    <am3d:lookAt x="0" y="0" z="0"/>
                    <am3d:perspective fov="2700000"/>
                  </am3d:camera>
                  <am3d:trans>
                    <am3d:meterPerModelUnit n="9222956" d="1000000"/>
                    <am3d:preTrans dx="-11827" dy="-421" dz="0"/>
                    <am3d:scale>
                      <am3d:sx n="1000000" d="1000000"/>
                      <am3d:sy n="1000000" d="1000000"/>
                      <am3d:sz n="1000000" d="1000000"/>
                    </am3d:scale>
                    <am3d:rot ax="-641815" ay="1972908" az="-351309"/>
                    <am3d:postTrans dx="0" dy="0" dz="0"/>
                  </am3d:trans>
                  <am3d:raster rName="Office3DRenderer" rVer="16.0.8326">
                    <am3d:blip r:embed="rId3"/>
                  </am3d:raster>
                  <am3d:objViewport viewportSz="145805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3" name="Modèle 3D 22" descr="Fléchette">
                <a:extLst>
                  <a:ext uri="{FF2B5EF4-FFF2-40B4-BE49-F238E27FC236}">
                    <a16:creationId xmlns:a16="http://schemas.microsoft.com/office/drawing/2014/main" id="{0DFCD015-30AA-424B-A735-9E6BD1106108}"/>
                  </a:ext>
                </a:extLst>
              </p:cNvPr>
              <p:cNvPicPr>
                <a:picLocks noGrp="1" noRot="1" noChangeAspect="1" noMove="1" noResize="1" noEditPoints="1" noAdjustHandles="1" noChangeArrowheads="1" noChangeShapeType="1" noCrop="1"/>
              </p:cNvPicPr>
              <p:nvPr/>
            </p:nvPicPr>
            <p:blipFill>
              <a:blip r:embed="rId3"/>
              <a:stretch>
                <a:fillRect/>
              </a:stretch>
            </p:blipFill>
            <p:spPr>
              <a:xfrm>
                <a:off x="367863" y="2837837"/>
                <a:ext cx="1431982" cy="613706"/>
              </a:xfrm>
              <a:prstGeom prst="rect">
                <a:avLst/>
              </a:prstGeom>
            </p:spPr>
          </p:pic>
        </mc:Fallback>
      </mc:AlternateContent>
    </p:spTree>
    <p:extLst>
      <p:ext uri="{BB962C8B-B14F-4D97-AF65-F5344CB8AC3E}">
        <p14:creationId xmlns:p14="http://schemas.microsoft.com/office/powerpoint/2010/main" val="162364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repeatCount="indefinite" accel="50000" decel="50000" fill="hold" nodeType="withEffect">
                                  <p:stCondLst>
                                    <p:cond delay="0"/>
                                  </p:stCondLst>
                                  <p:endCondLst>
                                    <p:cond evt="onNext" delay="0">
                                      <p:tgtEl>
                                        <p:sldTgt/>
                                      </p:tgtEl>
                                    </p:cond>
                                  </p:endCondLst>
                                  <p:childTnLst>
                                    <p:animMotion origin="layout" path="M -0.06901 -0.00324 L 0.04453 0.00555 " pathEditMode="relative" rAng="0" ptsTypes="AA">
                                      <p:cBhvr>
                                        <p:cTn id="6" dur="2000" fill="hold"/>
                                        <p:tgtEl>
                                          <p:spTgt spid="23"/>
                                        </p:tgtEl>
                                        <p:attrNameLst>
                                          <p:attrName>ppt_x</p:attrName>
                                          <p:attrName>ppt_y</p:attrName>
                                        </p:attrNameLst>
                                      </p:cBhvr>
                                      <p:rCtr x="5677" y="4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6DC927D9-B32F-BF03-CEF0-1556C53D618F}"/>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8</a:t>
            </a:fld>
            <a:endParaRPr lang="fr-FR"/>
          </a:p>
        </p:txBody>
      </p:sp>
      <p:sp>
        <p:nvSpPr>
          <p:cNvPr id="16" name="Titre 1">
            <a:extLst>
              <a:ext uri="{FF2B5EF4-FFF2-40B4-BE49-F238E27FC236}">
                <a16:creationId xmlns:a16="http://schemas.microsoft.com/office/drawing/2014/main" id="{2D0E384E-C32F-D446-B48C-7CE7810F1718}"/>
              </a:ext>
            </a:extLst>
          </p:cNvPr>
          <p:cNvSpPr txBox="1">
            <a:spLocks/>
          </p:cNvSpPr>
          <p:nvPr/>
        </p:nvSpPr>
        <p:spPr>
          <a:xfrm>
            <a:off x="273268" y="783136"/>
            <a:ext cx="9143999" cy="44829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J" sz="2100" b="1" dirty="0">
                <a:solidFill>
                  <a:srgbClr val="0E6B8C"/>
                </a:solidFill>
                <a:latin typeface="URW DIN Arabic" pitchFamily="2" charset="77"/>
                <a:cs typeface="URW DIN Arabic" pitchFamily="2" charset="77"/>
              </a:rPr>
              <a:t>IV- COMPOSANTES ET SOUS COMPOSANTES DU PROJET WURI</a:t>
            </a:r>
            <a:endParaRPr lang="fr-BJ" sz="2100" dirty="0">
              <a:solidFill>
                <a:srgbClr val="0E6B8C"/>
              </a:solidFill>
              <a:latin typeface="URW DIN Arabic" pitchFamily="2" charset="77"/>
              <a:cs typeface="URW DIN Arabic" pitchFamily="2" charset="77"/>
            </a:endParaRPr>
          </a:p>
        </p:txBody>
      </p:sp>
      <p:pic>
        <p:nvPicPr>
          <p:cNvPr id="17" name="Image 16">
            <a:extLst>
              <a:ext uri="{FF2B5EF4-FFF2-40B4-BE49-F238E27FC236}">
                <a16:creationId xmlns:a16="http://schemas.microsoft.com/office/drawing/2014/main" id="{ACAFC2D4-F8D4-5243-BC82-1B27B5DC2CE4}"/>
              </a:ext>
            </a:extLst>
          </p:cNvPr>
          <p:cNvPicPr>
            <a:picLocks noChangeAspect="1"/>
          </p:cNvPicPr>
          <p:nvPr/>
        </p:nvPicPr>
        <p:blipFill rotWithShape="1">
          <a:blip r:embed="rId3"/>
          <a:srcRect l="30681" r="29206"/>
          <a:stretch/>
        </p:blipFill>
        <p:spPr>
          <a:xfrm>
            <a:off x="4294793" y="1701471"/>
            <a:ext cx="3667992" cy="3932074"/>
          </a:xfrm>
          <a:prstGeom prst="rect">
            <a:avLst/>
          </a:prstGeom>
        </p:spPr>
      </p:pic>
      <p:pic>
        <p:nvPicPr>
          <p:cNvPr id="19" name="Image 18">
            <a:extLst>
              <a:ext uri="{FF2B5EF4-FFF2-40B4-BE49-F238E27FC236}">
                <a16:creationId xmlns:a16="http://schemas.microsoft.com/office/drawing/2014/main" id="{636BD849-C54E-A24D-9383-13F16A963718}"/>
              </a:ext>
            </a:extLst>
          </p:cNvPr>
          <p:cNvPicPr>
            <a:picLocks noChangeAspect="1"/>
          </p:cNvPicPr>
          <p:nvPr/>
        </p:nvPicPr>
        <p:blipFill rotWithShape="1">
          <a:blip r:embed="rId3"/>
          <a:srcRect l="70795"/>
          <a:stretch/>
        </p:blipFill>
        <p:spPr>
          <a:xfrm>
            <a:off x="8077199" y="1743511"/>
            <a:ext cx="3320142" cy="3890034"/>
          </a:xfrm>
          <a:prstGeom prst="rect">
            <a:avLst/>
          </a:prstGeom>
        </p:spPr>
      </p:pic>
      <p:grpSp>
        <p:nvGrpSpPr>
          <p:cNvPr id="25" name="Groupe 24">
            <a:extLst>
              <a:ext uri="{FF2B5EF4-FFF2-40B4-BE49-F238E27FC236}">
                <a16:creationId xmlns:a16="http://schemas.microsoft.com/office/drawing/2014/main" id="{6772B972-AEB7-B641-BDB6-D8D10DB40231}"/>
              </a:ext>
            </a:extLst>
          </p:cNvPr>
          <p:cNvGrpSpPr/>
          <p:nvPr/>
        </p:nvGrpSpPr>
        <p:grpSpPr>
          <a:xfrm>
            <a:off x="414092" y="1701471"/>
            <a:ext cx="3800556" cy="3932074"/>
            <a:chOff x="360219" y="1530181"/>
            <a:chExt cx="3380508" cy="3797638"/>
          </a:xfrm>
        </p:grpSpPr>
        <p:pic>
          <p:nvPicPr>
            <p:cNvPr id="26" name="Image 25">
              <a:extLst>
                <a:ext uri="{FF2B5EF4-FFF2-40B4-BE49-F238E27FC236}">
                  <a16:creationId xmlns:a16="http://schemas.microsoft.com/office/drawing/2014/main" id="{D4D751B5-AB09-7A40-AFBF-FA8350DD0583}"/>
                </a:ext>
              </a:extLst>
            </p:cNvPr>
            <p:cNvPicPr>
              <a:picLocks noChangeAspect="1"/>
            </p:cNvPicPr>
            <p:nvPr/>
          </p:nvPicPr>
          <p:blipFill rotWithShape="1">
            <a:blip r:embed="rId3"/>
            <a:srcRect l="2955" r="69317"/>
            <a:stretch/>
          </p:blipFill>
          <p:spPr>
            <a:xfrm>
              <a:off x="360219" y="1530181"/>
              <a:ext cx="3380508" cy="3797638"/>
            </a:xfrm>
            <a:prstGeom prst="rect">
              <a:avLst/>
            </a:prstGeom>
          </p:spPr>
        </p:pic>
        <p:sp>
          <p:nvSpPr>
            <p:cNvPr id="27" name="Rectangle 26">
              <a:extLst>
                <a:ext uri="{FF2B5EF4-FFF2-40B4-BE49-F238E27FC236}">
                  <a16:creationId xmlns:a16="http://schemas.microsoft.com/office/drawing/2014/main" id="{534722E3-0183-F443-9700-D37DC4AFAB1F}"/>
                </a:ext>
              </a:extLst>
            </p:cNvPr>
            <p:cNvSpPr/>
            <p:nvPr/>
          </p:nvSpPr>
          <p:spPr>
            <a:xfrm>
              <a:off x="833473" y="2799625"/>
              <a:ext cx="2614108" cy="22806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J" sz="1350"/>
            </a:p>
          </p:txBody>
        </p:sp>
        <p:sp>
          <p:nvSpPr>
            <p:cNvPr id="28" name="Rectangle 27">
              <a:extLst>
                <a:ext uri="{FF2B5EF4-FFF2-40B4-BE49-F238E27FC236}">
                  <a16:creationId xmlns:a16="http://schemas.microsoft.com/office/drawing/2014/main" id="{57FA4CF2-DF31-674E-96F6-04264C444E26}"/>
                </a:ext>
              </a:extLst>
            </p:cNvPr>
            <p:cNvSpPr/>
            <p:nvPr/>
          </p:nvSpPr>
          <p:spPr>
            <a:xfrm>
              <a:off x="973323" y="2788869"/>
              <a:ext cx="2409713" cy="387276"/>
            </a:xfrm>
            <a:prstGeom prst="rect">
              <a:avLst/>
            </a:prstGeom>
            <a:solidFill>
              <a:srgbClr val="116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200" dirty="0"/>
                <a:t>Revue du cadre juridique et institutionnel</a:t>
              </a:r>
            </a:p>
          </p:txBody>
        </p:sp>
        <p:sp>
          <p:nvSpPr>
            <p:cNvPr id="29" name="Rectangle 28">
              <a:extLst>
                <a:ext uri="{FF2B5EF4-FFF2-40B4-BE49-F238E27FC236}">
                  <a16:creationId xmlns:a16="http://schemas.microsoft.com/office/drawing/2014/main" id="{F0FA062E-A5B9-7E4C-887B-20B56683E822}"/>
                </a:ext>
              </a:extLst>
            </p:cNvPr>
            <p:cNvSpPr/>
            <p:nvPr/>
          </p:nvSpPr>
          <p:spPr>
            <a:xfrm>
              <a:off x="973323" y="3254231"/>
              <a:ext cx="2409713" cy="575949"/>
            </a:xfrm>
            <a:prstGeom prst="rect">
              <a:avLst/>
            </a:prstGeom>
            <a:solidFill>
              <a:srgbClr val="116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100" dirty="0"/>
                <a:t>Création/renforcement des capacités de l’Autotité de mise en </a:t>
              </a:r>
              <a:r>
                <a:rPr lang="fr-FR" sz="1100" dirty="0" err="1"/>
                <a:t>œ</a:t>
              </a:r>
              <a:r>
                <a:rPr lang="fr-BJ" sz="1100" dirty="0"/>
                <a:t>uvre du système fID </a:t>
              </a:r>
            </a:p>
          </p:txBody>
        </p:sp>
        <p:sp>
          <p:nvSpPr>
            <p:cNvPr id="30" name="Rectangle 29">
              <a:extLst>
                <a:ext uri="{FF2B5EF4-FFF2-40B4-BE49-F238E27FC236}">
                  <a16:creationId xmlns:a16="http://schemas.microsoft.com/office/drawing/2014/main" id="{4F4DD632-4940-2547-9392-6B95BD578E56}"/>
                </a:ext>
              </a:extLst>
            </p:cNvPr>
            <p:cNvSpPr/>
            <p:nvPr/>
          </p:nvSpPr>
          <p:spPr>
            <a:xfrm>
              <a:off x="973323" y="3917036"/>
              <a:ext cx="2409713" cy="267541"/>
            </a:xfrm>
            <a:prstGeom prst="rect">
              <a:avLst/>
            </a:prstGeom>
            <a:solidFill>
              <a:srgbClr val="116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200" dirty="0"/>
                <a:t>Dialogue régional</a:t>
              </a:r>
            </a:p>
          </p:txBody>
        </p:sp>
        <p:sp>
          <p:nvSpPr>
            <p:cNvPr id="31" name="Rectangle 30">
              <a:extLst>
                <a:ext uri="{FF2B5EF4-FFF2-40B4-BE49-F238E27FC236}">
                  <a16:creationId xmlns:a16="http://schemas.microsoft.com/office/drawing/2014/main" id="{5ED8D814-B1B1-1F43-8DA0-3CDE33C71166}"/>
                </a:ext>
              </a:extLst>
            </p:cNvPr>
            <p:cNvSpPr/>
            <p:nvPr/>
          </p:nvSpPr>
          <p:spPr>
            <a:xfrm>
              <a:off x="973323" y="4264061"/>
              <a:ext cx="2409713" cy="387276"/>
            </a:xfrm>
            <a:prstGeom prst="rect">
              <a:avLst/>
            </a:prstGeom>
            <a:solidFill>
              <a:srgbClr val="116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200" dirty="0"/>
                <a:t>Institutionnalisation des garanties (MGP &amp; recours)</a:t>
              </a:r>
            </a:p>
          </p:txBody>
        </p:sp>
        <p:sp>
          <p:nvSpPr>
            <p:cNvPr id="32" name="Rectangle 31">
              <a:extLst>
                <a:ext uri="{FF2B5EF4-FFF2-40B4-BE49-F238E27FC236}">
                  <a16:creationId xmlns:a16="http://schemas.microsoft.com/office/drawing/2014/main" id="{6606BF0C-A26D-A847-B08B-108687EE5010}"/>
                </a:ext>
              </a:extLst>
            </p:cNvPr>
            <p:cNvSpPr/>
            <p:nvPr/>
          </p:nvSpPr>
          <p:spPr>
            <a:xfrm>
              <a:off x="973323" y="4718663"/>
              <a:ext cx="2409713" cy="302006"/>
            </a:xfrm>
            <a:prstGeom prst="rect">
              <a:avLst/>
            </a:prstGeom>
            <a:solidFill>
              <a:srgbClr val="116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J" sz="1400" dirty="0"/>
                <a:t>Gestion du projet</a:t>
              </a:r>
            </a:p>
          </p:txBody>
        </p:sp>
      </p:grpSp>
    </p:spTree>
    <p:extLst>
      <p:ext uri="{BB962C8B-B14F-4D97-AF65-F5344CB8AC3E}">
        <p14:creationId xmlns:p14="http://schemas.microsoft.com/office/powerpoint/2010/main" val="94474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D6AD46-BCC5-3645-822E-C5C56D1C24ED}"/>
              </a:ext>
            </a:extLst>
          </p:cNvPr>
          <p:cNvSpPr/>
          <p:nvPr/>
        </p:nvSpPr>
        <p:spPr>
          <a:xfrm>
            <a:off x="1163518" y="671108"/>
            <a:ext cx="8329596" cy="584775"/>
          </a:xfrm>
          <a:prstGeom prst="rect">
            <a:avLst/>
          </a:prstGeom>
          <a:noFill/>
        </p:spPr>
        <p:txBody>
          <a:bodyPr wrap="square" lIns="91440" tIns="45720" rIns="91440" bIns="45720">
            <a:spAutoFit/>
          </a:bodyPr>
          <a:lstStyle/>
          <a:p>
            <a:r>
              <a:rPr lang="fr-FR" sz="3200" dirty="0">
                <a:ln w="0">
                  <a:noFill/>
                </a:ln>
                <a:solidFill>
                  <a:srgbClr val="0A5A76"/>
                </a:solidFill>
                <a:effectLst>
                  <a:outerShdw blurRad="38100" dist="19050" dir="2700000" algn="tl" rotWithShape="0">
                    <a:schemeClr val="dk1">
                      <a:alpha val="40000"/>
                    </a:schemeClr>
                  </a:outerShdw>
                </a:effectLst>
                <a:latin typeface="DIN Condensed" pitchFamily="2" charset="0"/>
              </a:rPr>
              <a:t>V- Principaux résultats obtenus par composante</a:t>
            </a:r>
            <a:endParaRPr lang="fr-FR" sz="3200" b="0" cap="none" spc="0" dirty="0">
              <a:ln w="0">
                <a:noFill/>
              </a:ln>
              <a:solidFill>
                <a:srgbClr val="0A5A76"/>
              </a:solidFill>
              <a:effectLst>
                <a:outerShdw blurRad="38100" dist="19050" dir="2700000" algn="tl" rotWithShape="0">
                  <a:schemeClr val="dk1">
                    <a:alpha val="40000"/>
                  </a:schemeClr>
                </a:outerShdw>
              </a:effectLst>
              <a:latin typeface="DIN Condensed" pitchFamily="2" charset="0"/>
            </a:endParaRPr>
          </a:p>
        </p:txBody>
      </p:sp>
      <p:sp>
        <p:nvSpPr>
          <p:cNvPr id="20" name="Slide Number Placeholder 2">
            <a:extLst>
              <a:ext uri="{FF2B5EF4-FFF2-40B4-BE49-F238E27FC236}">
                <a16:creationId xmlns:a16="http://schemas.microsoft.com/office/drawing/2014/main" id="{BF12D8BA-ED40-6845-BBDA-EE22C9FE8660}"/>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9</a:t>
            </a:fld>
            <a:endParaRPr lang="fr-FR"/>
          </a:p>
        </p:txBody>
      </p:sp>
      <p:pic>
        <p:nvPicPr>
          <p:cNvPr id="3" name="Graphique 2" descr="Présentation avec camembert">
            <a:extLst>
              <a:ext uri="{FF2B5EF4-FFF2-40B4-BE49-F238E27FC236}">
                <a16:creationId xmlns:a16="http://schemas.microsoft.com/office/drawing/2014/main" id="{6DE7E617-76C2-F142-A6BF-F7E1C2F93A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972" y="671108"/>
            <a:ext cx="641415" cy="641415"/>
          </a:xfrm>
          <a:prstGeom prst="rect">
            <a:avLst/>
          </a:prstGeom>
        </p:spPr>
      </p:pic>
      <p:pic>
        <p:nvPicPr>
          <p:cNvPr id="17" name="Image 16">
            <a:extLst>
              <a:ext uri="{FF2B5EF4-FFF2-40B4-BE49-F238E27FC236}">
                <a16:creationId xmlns:a16="http://schemas.microsoft.com/office/drawing/2014/main" id="{F0F5EC4C-D261-0B4E-BB17-AE54BBF4CC6F}"/>
              </a:ext>
            </a:extLst>
          </p:cNvPr>
          <p:cNvPicPr>
            <a:picLocks noChangeAspect="1"/>
          </p:cNvPicPr>
          <p:nvPr/>
        </p:nvPicPr>
        <p:blipFill rotWithShape="1">
          <a:blip r:embed="rId4">
            <a:extLst>
              <a:ext uri="{28A0092B-C50C-407E-A947-70E740481C1C}">
                <a14:useLocalDpi xmlns:a14="http://schemas.microsoft.com/office/drawing/2010/main" val="0"/>
              </a:ext>
            </a:extLst>
          </a:blip>
          <a:srcRect l="1784" t="3426" r="1410" b="3003"/>
          <a:stretch/>
        </p:blipFill>
        <p:spPr>
          <a:xfrm>
            <a:off x="1297458" y="1532239"/>
            <a:ext cx="10453817" cy="4765864"/>
          </a:xfrm>
          <a:prstGeom prst="rect">
            <a:avLst/>
          </a:prstGeom>
        </p:spPr>
      </p:pic>
      <p:pic>
        <p:nvPicPr>
          <p:cNvPr id="23" name="Image 22">
            <a:extLst>
              <a:ext uri="{FF2B5EF4-FFF2-40B4-BE49-F238E27FC236}">
                <a16:creationId xmlns:a16="http://schemas.microsoft.com/office/drawing/2014/main" id="{6D86FCE5-8799-2844-89F1-B32916187C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489" y="2950646"/>
            <a:ext cx="1435100" cy="1282700"/>
          </a:xfrm>
          <a:prstGeom prst="rect">
            <a:avLst/>
          </a:prstGeom>
        </p:spPr>
      </p:pic>
    </p:spTree>
    <p:extLst>
      <p:ext uri="{BB962C8B-B14F-4D97-AF65-F5344CB8AC3E}">
        <p14:creationId xmlns:p14="http://schemas.microsoft.com/office/powerpoint/2010/main" val="391343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D6AD46-BCC5-3645-822E-C5C56D1C24ED}"/>
              </a:ext>
            </a:extLst>
          </p:cNvPr>
          <p:cNvSpPr/>
          <p:nvPr/>
        </p:nvSpPr>
        <p:spPr>
          <a:xfrm>
            <a:off x="1163518" y="671108"/>
            <a:ext cx="8329596" cy="584775"/>
          </a:xfrm>
          <a:prstGeom prst="rect">
            <a:avLst/>
          </a:prstGeom>
          <a:noFill/>
        </p:spPr>
        <p:txBody>
          <a:bodyPr wrap="square" lIns="91440" tIns="45720" rIns="91440" bIns="45720">
            <a:spAutoFit/>
          </a:bodyPr>
          <a:lstStyle/>
          <a:p>
            <a:r>
              <a:rPr lang="fr-FR" sz="3200" dirty="0">
                <a:ln w="0">
                  <a:noFill/>
                </a:ln>
                <a:solidFill>
                  <a:srgbClr val="0A5A76"/>
                </a:solidFill>
                <a:effectLst>
                  <a:outerShdw blurRad="38100" dist="19050" dir="2700000" algn="tl" rotWithShape="0">
                    <a:schemeClr val="dk1">
                      <a:alpha val="40000"/>
                    </a:schemeClr>
                  </a:outerShdw>
                </a:effectLst>
                <a:latin typeface="DIN Condensed" pitchFamily="2" charset="0"/>
              </a:rPr>
              <a:t>V- Principaux résultats obtenus par composante</a:t>
            </a:r>
            <a:endParaRPr lang="fr-FR" sz="3200" b="0" cap="none" spc="0" dirty="0">
              <a:ln w="0">
                <a:noFill/>
              </a:ln>
              <a:solidFill>
                <a:srgbClr val="0A5A76"/>
              </a:solidFill>
              <a:effectLst>
                <a:outerShdw blurRad="38100" dist="19050" dir="2700000" algn="tl" rotWithShape="0">
                  <a:schemeClr val="dk1">
                    <a:alpha val="40000"/>
                  </a:schemeClr>
                </a:outerShdw>
              </a:effectLst>
              <a:latin typeface="DIN Condensed" pitchFamily="2" charset="0"/>
            </a:endParaRPr>
          </a:p>
        </p:txBody>
      </p:sp>
      <p:sp>
        <p:nvSpPr>
          <p:cNvPr id="20" name="Slide Number Placeholder 2">
            <a:extLst>
              <a:ext uri="{FF2B5EF4-FFF2-40B4-BE49-F238E27FC236}">
                <a16:creationId xmlns:a16="http://schemas.microsoft.com/office/drawing/2014/main" id="{BF12D8BA-ED40-6845-BBDA-EE22C9FE8660}"/>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10</a:t>
            </a:fld>
            <a:endParaRPr lang="fr-FR"/>
          </a:p>
        </p:txBody>
      </p:sp>
      <p:pic>
        <p:nvPicPr>
          <p:cNvPr id="3" name="Graphique 2" descr="Présentation avec camembert">
            <a:extLst>
              <a:ext uri="{FF2B5EF4-FFF2-40B4-BE49-F238E27FC236}">
                <a16:creationId xmlns:a16="http://schemas.microsoft.com/office/drawing/2014/main" id="{6DE7E617-76C2-F142-A6BF-F7E1C2F93A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972" y="671108"/>
            <a:ext cx="641415" cy="641415"/>
          </a:xfrm>
          <a:prstGeom prst="rect">
            <a:avLst/>
          </a:prstGeom>
        </p:spPr>
      </p:pic>
      <p:pic>
        <p:nvPicPr>
          <p:cNvPr id="6" name="Image 5">
            <a:extLst>
              <a:ext uri="{FF2B5EF4-FFF2-40B4-BE49-F238E27FC236}">
                <a16:creationId xmlns:a16="http://schemas.microsoft.com/office/drawing/2014/main" id="{F5787FEE-348D-F942-88A0-EC64CE1733E9}"/>
              </a:ext>
            </a:extLst>
          </p:cNvPr>
          <p:cNvPicPr>
            <a:picLocks noChangeAspect="1"/>
          </p:cNvPicPr>
          <p:nvPr/>
        </p:nvPicPr>
        <p:blipFill rotWithShape="1">
          <a:blip r:embed="rId4">
            <a:extLst>
              <a:ext uri="{28A0092B-C50C-407E-A947-70E740481C1C}">
                <a14:useLocalDpi xmlns:a14="http://schemas.microsoft.com/office/drawing/2010/main" val="0"/>
              </a:ext>
            </a:extLst>
          </a:blip>
          <a:srcRect l="2629" t="2115" r="2629" b="7536"/>
          <a:stretch/>
        </p:blipFill>
        <p:spPr>
          <a:xfrm>
            <a:off x="457972" y="1235680"/>
            <a:ext cx="11276056" cy="5216854"/>
          </a:xfrm>
          <a:prstGeom prst="rect">
            <a:avLst/>
          </a:prstGeom>
        </p:spPr>
      </p:pic>
      <p:pic>
        <p:nvPicPr>
          <p:cNvPr id="4" name="Image 3">
            <a:extLst>
              <a:ext uri="{FF2B5EF4-FFF2-40B4-BE49-F238E27FC236}">
                <a16:creationId xmlns:a16="http://schemas.microsoft.com/office/drawing/2014/main" id="{8C3FFD1C-8ECB-B14D-9426-B4E5FE921D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489" y="2373871"/>
            <a:ext cx="1270000" cy="1270000"/>
          </a:xfrm>
          <a:prstGeom prst="rect">
            <a:avLst/>
          </a:prstGeom>
        </p:spPr>
      </p:pic>
    </p:spTree>
    <p:extLst>
      <p:ext uri="{BB962C8B-B14F-4D97-AF65-F5344CB8AC3E}">
        <p14:creationId xmlns:p14="http://schemas.microsoft.com/office/powerpoint/2010/main" val="2074120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D6AD46-BCC5-3645-822E-C5C56D1C24ED}"/>
              </a:ext>
            </a:extLst>
          </p:cNvPr>
          <p:cNvSpPr/>
          <p:nvPr/>
        </p:nvSpPr>
        <p:spPr>
          <a:xfrm>
            <a:off x="1163518" y="671108"/>
            <a:ext cx="8329596" cy="584775"/>
          </a:xfrm>
          <a:prstGeom prst="rect">
            <a:avLst/>
          </a:prstGeom>
          <a:noFill/>
        </p:spPr>
        <p:txBody>
          <a:bodyPr wrap="square" lIns="91440" tIns="45720" rIns="91440" bIns="45720">
            <a:spAutoFit/>
          </a:bodyPr>
          <a:lstStyle/>
          <a:p>
            <a:r>
              <a:rPr lang="fr-FR" sz="3200" dirty="0">
                <a:ln w="0">
                  <a:noFill/>
                </a:ln>
                <a:solidFill>
                  <a:srgbClr val="0A5A76"/>
                </a:solidFill>
                <a:effectLst>
                  <a:outerShdw blurRad="38100" dist="19050" dir="2700000" algn="tl" rotWithShape="0">
                    <a:schemeClr val="dk1">
                      <a:alpha val="40000"/>
                    </a:schemeClr>
                  </a:outerShdw>
                </a:effectLst>
                <a:latin typeface="DIN Condensed" pitchFamily="2" charset="0"/>
              </a:rPr>
              <a:t>V- Principaux résultats obtenus par composante</a:t>
            </a:r>
            <a:endParaRPr lang="fr-FR" sz="3200" b="0" cap="none" spc="0" dirty="0">
              <a:ln w="0">
                <a:noFill/>
              </a:ln>
              <a:solidFill>
                <a:srgbClr val="0A5A76"/>
              </a:solidFill>
              <a:effectLst>
                <a:outerShdw blurRad="38100" dist="19050" dir="2700000" algn="tl" rotWithShape="0">
                  <a:schemeClr val="dk1">
                    <a:alpha val="40000"/>
                  </a:schemeClr>
                </a:outerShdw>
              </a:effectLst>
              <a:latin typeface="DIN Condensed" pitchFamily="2" charset="0"/>
            </a:endParaRPr>
          </a:p>
        </p:txBody>
      </p:sp>
      <p:sp>
        <p:nvSpPr>
          <p:cNvPr id="20" name="Slide Number Placeholder 2">
            <a:extLst>
              <a:ext uri="{FF2B5EF4-FFF2-40B4-BE49-F238E27FC236}">
                <a16:creationId xmlns:a16="http://schemas.microsoft.com/office/drawing/2014/main" id="{BF12D8BA-ED40-6845-BBDA-EE22C9FE8660}"/>
              </a:ext>
            </a:extLst>
          </p:cNvPr>
          <p:cNvSpPr txBox="1">
            <a:spLocks/>
          </p:cNvSpPr>
          <p:nvPr/>
        </p:nvSpPr>
        <p:spPr>
          <a:xfrm>
            <a:off x="103095" y="6452534"/>
            <a:ext cx="4347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CC8358A-A537-4E41-8665-81B70C1CE18B}" type="slidenum">
              <a:rPr lang="fr-FR" smtClean="0"/>
              <a:pPr algn="l"/>
              <a:t>11</a:t>
            </a:fld>
            <a:endParaRPr lang="fr-FR"/>
          </a:p>
        </p:txBody>
      </p:sp>
      <p:pic>
        <p:nvPicPr>
          <p:cNvPr id="3" name="Graphique 2" descr="Présentation avec camembert">
            <a:extLst>
              <a:ext uri="{FF2B5EF4-FFF2-40B4-BE49-F238E27FC236}">
                <a16:creationId xmlns:a16="http://schemas.microsoft.com/office/drawing/2014/main" id="{6DE7E617-76C2-F142-A6BF-F7E1C2F93A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972" y="671108"/>
            <a:ext cx="641415" cy="641415"/>
          </a:xfrm>
          <a:prstGeom prst="rect">
            <a:avLst/>
          </a:prstGeom>
        </p:spPr>
      </p:pic>
      <p:pic>
        <p:nvPicPr>
          <p:cNvPr id="5" name="Image 4">
            <a:extLst>
              <a:ext uri="{FF2B5EF4-FFF2-40B4-BE49-F238E27FC236}">
                <a16:creationId xmlns:a16="http://schemas.microsoft.com/office/drawing/2014/main" id="{33CA3DA6-A6ED-0541-9537-93B4E8D288FA}"/>
              </a:ext>
            </a:extLst>
          </p:cNvPr>
          <p:cNvPicPr>
            <a:picLocks noChangeAspect="1"/>
          </p:cNvPicPr>
          <p:nvPr/>
        </p:nvPicPr>
        <p:blipFill rotWithShape="1">
          <a:blip r:embed="rId4">
            <a:extLst>
              <a:ext uri="{28A0092B-C50C-407E-A947-70E740481C1C}">
                <a14:useLocalDpi xmlns:a14="http://schemas.microsoft.com/office/drawing/2010/main" val="0"/>
              </a:ext>
            </a:extLst>
          </a:blip>
          <a:srcRect l="3756" t="10783" r="3756" b="16995"/>
          <a:stretch/>
        </p:blipFill>
        <p:spPr>
          <a:xfrm>
            <a:off x="1266290" y="1887414"/>
            <a:ext cx="10467738" cy="3036277"/>
          </a:xfrm>
          <a:prstGeom prst="rect">
            <a:avLst/>
          </a:prstGeom>
        </p:spPr>
      </p:pic>
      <p:pic>
        <p:nvPicPr>
          <p:cNvPr id="9" name="Image 8">
            <a:extLst>
              <a:ext uri="{FF2B5EF4-FFF2-40B4-BE49-F238E27FC236}">
                <a16:creationId xmlns:a16="http://schemas.microsoft.com/office/drawing/2014/main" id="{0BD0826F-9B3C-364E-8BF7-E7E14B891F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489" y="2632319"/>
            <a:ext cx="1358900" cy="1358900"/>
          </a:xfrm>
          <a:prstGeom prst="rect">
            <a:avLst/>
          </a:prstGeom>
        </p:spPr>
      </p:pic>
    </p:spTree>
    <p:extLst>
      <p:ext uri="{BB962C8B-B14F-4D97-AF65-F5344CB8AC3E}">
        <p14:creationId xmlns:p14="http://schemas.microsoft.com/office/powerpoint/2010/main" val="2949273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995C66-A689-404E-0787-D19E8D8588CC}"/>
              </a:ext>
            </a:extLst>
          </p:cNvPr>
          <p:cNvSpPr txBox="1"/>
          <p:nvPr/>
        </p:nvSpPr>
        <p:spPr>
          <a:xfrm>
            <a:off x="1980560" y="5427849"/>
            <a:ext cx="8230880" cy="556093"/>
          </a:xfrm>
          <a:prstGeom prst="rect">
            <a:avLst/>
          </a:prstGeom>
          <a:noFill/>
        </p:spPr>
        <p:txBody>
          <a:bodyPr wrap="square" lIns="0" tIns="0" rIns="0" bIns="0" rtlCol="0">
            <a:noAutofit/>
          </a:bodyPr>
          <a:lstStyle/>
          <a:p>
            <a:pPr algn="ctr"/>
            <a:r>
              <a:rPr lang="es-MX" sz="3600" dirty="0">
                <a:solidFill>
                  <a:schemeClr val="bg1"/>
                </a:solidFill>
              </a:rPr>
              <a:t>MERCI</a:t>
            </a:r>
            <a:endParaRPr lang="en-US" sz="3600" b="1" dirty="0">
              <a:solidFill>
                <a:schemeClr val="bg1"/>
              </a:solidFill>
            </a:endParaRPr>
          </a:p>
        </p:txBody>
      </p:sp>
    </p:spTree>
    <p:extLst>
      <p:ext uri="{BB962C8B-B14F-4D97-AF65-F5344CB8AC3E}">
        <p14:creationId xmlns:p14="http://schemas.microsoft.com/office/powerpoint/2010/main" val="372128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2675</TotalTime>
  <Words>677</Words>
  <Application>Microsoft Macintosh PowerPoint</Application>
  <PresentationFormat>Grand écran</PresentationFormat>
  <Paragraphs>82</Paragraphs>
  <Slides>12</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12</vt:i4>
      </vt:variant>
    </vt:vector>
  </HeadingPairs>
  <TitlesOfParts>
    <vt:vector size="20" baseType="lpstr">
      <vt:lpstr>Arial</vt:lpstr>
      <vt:lpstr>Arial Narrow</vt:lpstr>
      <vt:lpstr>Calibri</vt:lpstr>
      <vt:lpstr>Calibri Light</vt:lpstr>
      <vt:lpstr>DIN Condensed</vt:lpstr>
      <vt:lpstr>URW DIN Arabic</vt:lpstr>
      <vt:lpstr>URW DIN Arabic)</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 Lucia Cardenas Martinez</dc:creator>
  <cp:lastModifiedBy>Thibag</cp:lastModifiedBy>
  <cp:revision>55</cp:revision>
  <dcterms:created xsi:type="dcterms:W3CDTF">2022-04-25T18:49:56Z</dcterms:created>
  <dcterms:modified xsi:type="dcterms:W3CDTF">2022-10-06T08:52:26Z</dcterms:modified>
</cp:coreProperties>
</file>