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20"/>
  </p:notesMasterIdLst>
  <p:sldIdLst>
    <p:sldId id="256" r:id="rId3"/>
    <p:sldId id="305" r:id="rId4"/>
    <p:sldId id="317" r:id="rId5"/>
    <p:sldId id="306" r:id="rId6"/>
    <p:sldId id="307" r:id="rId7"/>
    <p:sldId id="309" r:id="rId8"/>
    <p:sldId id="310" r:id="rId9"/>
    <p:sldId id="308" r:id="rId10"/>
    <p:sldId id="271" r:id="rId11"/>
    <p:sldId id="312" r:id="rId12"/>
    <p:sldId id="273" r:id="rId13"/>
    <p:sldId id="313" r:id="rId14"/>
    <p:sldId id="275" r:id="rId15"/>
    <p:sldId id="318" r:id="rId16"/>
    <p:sldId id="314" r:id="rId17"/>
    <p:sldId id="315" r:id="rId18"/>
    <p:sldId id="299" r:id="rId19"/>
  </p:sldIdLst>
  <p:sldSz cx="10693400" cy="7562850"/>
  <p:notesSz cx="10693400" cy="75628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p:cViewPr varScale="1">
        <p:scale>
          <a:sx n="97" d="100"/>
          <a:sy n="97" d="100"/>
        </p:scale>
        <p:origin x="1616" y="20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5A0DE6C8-FACD-4882-97E9-30B265AD6DA1}" type="datetimeFigureOut">
              <a:rPr lang="fr-FR" smtClean="0"/>
              <a:t>06/10/2022</a:t>
            </a:fld>
            <a:endParaRPr lang="fr-FR"/>
          </a:p>
        </p:txBody>
      </p:sp>
      <p:sp>
        <p:nvSpPr>
          <p:cNvPr id="4" name="Espace réservé de l'image des diapositives 3"/>
          <p:cNvSpPr>
            <a:spLocks noGrp="1" noRot="1" noChangeAspect="1"/>
          </p:cNvSpPr>
          <p:nvPr>
            <p:ph type="sldImg" idx="2"/>
          </p:nvPr>
        </p:nvSpPr>
        <p:spPr>
          <a:xfrm>
            <a:off x="3543300" y="946150"/>
            <a:ext cx="3606800" cy="2551113"/>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2F295146-009C-4E11-B9FD-84373FD100CE}" type="slidenum">
              <a:rPr lang="fr-FR" smtClean="0"/>
              <a:t>‹N°›</a:t>
            </a:fld>
            <a:endParaRPr lang="fr-FR"/>
          </a:p>
        </p:txBody>
      </p:sp>
    </p:spTree>
    <p:extLst>
      <p:ext uri="{BB962C8B-B14F-4D97-AF65-F5344CB8AC3E}">
        <p14:creationId xmlns:p14="http://schemas.microsoft.com/office/powerpoint/2010/main" val="3650672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E413418-B00D-6F4A-A1FE-07E57ECA924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997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accent6"/>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accent6"/>
                </a:solidFill>
                <a:latin typeface="Calibri"/>
                <a:cs typeface="Calibri"/>
              </a:defRPr>
            </a:lvl1pPr>
          </a:lstStyle>
          <a:p>
            <a:endParaRPr/>
          </a:p>
        </p:txBody>
      </p:sp>
      <p:sp>
        <p:nvSpPr>
          <p:cNvPr id="3" name="Holder 3"/>
          <p:cNvSpPr>
            <a:spLocks noGrp="1"/>
          </p:cNvSpPr>
          <p:nvPr>
            <p:ph sz="half" idx="2"/>
          </p:nvPr>
        </p:nvSpPr>
        <p:spPr>
          <a:xfrm>
            <a:off x="306894" y="1661044"/>
            <a:ext cx="4651375" cy="420497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accent6"/>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01599" y="825499"/>
            <a:ext cx="10474770" cy="5892800"/>
          </a:xfrm>
          <a:prstGeom prst="rect">
            <a:avLst/>
          </a:prstGeom>
        </p:spPr>
      </p:pic>
      <p:sp>
        <p:nvSpPr>
          <p:cNvPr id="17" name="bg object 17"/>
          <p:cNvSpPr/>
          <p:nvPr/>
        </p:nvSpPr>
        <p:spPr>
          <a:xfrm>
            <a:off x="914915" y="4729510"/>
            <a:ext cx="8848725" cy="1988820"/>
          </a:xfrm>
          <a:custGeom>
            <a:avLst/>
            <a:gdLst/>
            <a:ahLst/>
            <a:cxnLst/>
            <a:rect l="l" t="t" r="r" b="b"/>
            <a:pathLst>
              <a:path w="8848725" h="1988820">
                <a:moveTo>
                  <a:pt x="8848139" y="0"/>
                </a:moveTo>
                <a:lnTo>
                  <a:pt x="0" y="0"/>
                </a:lnTo>
                <a:lnTo>
                  <a:pt x="0" y="1988789"/>
                </a:lnTo>
                <a:lnTo>
                  <a:pt x="8848139" y="1988789"/>
                </a:lnTo>
                <a:lnTo>
                  <a:pt x="8848139" y="0"/>
                </a:lnTo>
                <a:close/>
              </a:path>
            </a:pathLst>
          </a:custGeom>
          <a:solidFill>
            <a:srgbClr val="FFFFFF"/>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336675" y="1237717"/>
            <a:ext cx="8020050" cy="2632992"/>
          </a:xfrm>
        </p:spPr>
        <p:txBody>
          <a:bodyPr anchor="b"/>
          <a:lstStyle>
            <a:lvl1pPr algn="ctr">
              <a:defRPr sz="5262"/>
            </a:lvl1pPr>
          </a:lstStyle>
          <a:p>
            <a:r>
              <a:rPr lang="fr-FR"/>
              <a:t>Modifiez le style du titre</a:t>
            </a:r>
            <a:endParaRPr lang="en-US" dirty="0"/>
          </a:p>
        </p:txBody>
      </p:sp>
      <p:sp>
        <p:nvSpPr>
          <p:cNvPr id="3" name="Subtitle 2"/>
          <p:cNvSpPr>
            <a:spLocks noGrp="1"/>
          </p:cNvSpPr>
          <p:nvPr>
            <p:ph type="subTitle" idx="1"/>
          </p:nvPr>
        </p:nvSpPr>
        <p:spPr>
          <a:xfrm>
            <a:off x="1336675" y="3972247"/>
            <a:ext cx="8020050" cy="1825938"/>
          </a:xfrm>
        </p:spPr>
        <p:txBody>
          <a:bodyPr/>
          <a:lstStyle>
            <a:lvl1pPr marL="0" indent="0" algn="ctr">
              <a:buNone/>
              <a:defRPr sz="2105"/>
            </a:lvl1pPr>
            <a:lvl2pPr marL="400987" indent="0" algn="ctr">
              <a:buNone/>
              <a:defRPr sz="1754"/>
            </a:lvl2pPr>
            <a:lvl3pPr marL="801975" indent="0" algn="ctr">
              <a:buNone/>
              <a:defRPr sz="1579"/>
            </a:lvl3pPr>
            <a:lvl4pPr marL="1202962" indent="0" algn="ctr">
              <a:buNone/>
              <a:defRPr sz="1403"/>
            </a:lvl4pPr>
            <a:lvl5pPr marL="1603949" indent="0" algn="ctr">
              <a:buNone/>
              <a:defRPr sz="1403"/>
            </a:lvl5pPr>
            <a:lvl6pPr marL="2004936" indent="0" algn="ctr">
              <a:buNone/>
              <a:defRPr sz="1403"/>
            </a:lvl6pPr>
            <a:lvl7pPr marL="2405924" indent="0" algn="ctr">
              <a:buNone/>
              <a:defRPr sz="1403"/>
            </a:lvl7pPr>
            <a:lvl8pPr marL="2806911" indent="0" algn="ctr">
              <a:buNone/>
              <a:defRPr sz="1403"/>
            </a:lvl8pPr>
            <a:lvl9pPr marL="3207898" indent="0" algn="ctr">
              <a:buNone/>
              <a:defRPr sz="1403"/>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8BFE629A-29A5-544E-B48B-B7FBB07D0E33}" type="datetimeFigureOut">
              <a:rPr lang="fr-BJ" smtClean="0"/>
              <a:t>10/6/22</a:t>
            </a:fld>
            <a:endParaRPr lang="fr-BJ"/>
          </a:p>
        </p:txBody>
      </p:sp>
      <p:sp>
        <p:nvSpPr>
          <p:cNvPr id="5" name="Footer Placeholder 4"/>
          <p:cNvSpPr>
            <a:spLocks noGrp="1"/>
          </p:cNvSpPr>
          <p:nvPr>
            <p:ph type="ftr" sz="quarter" idx="11"/>
          </p:nvPr>
        </p:nvSpPr>
        <p:spPr/>
        <p:txBody>
          <a:bodyPr/>
          <a:lstStyle/>
          <a:p>
            <a:endParaRPr lang="fr-BJ"/>
          </a:p>
        </p:txBody>
      </p:sp>
      <p:sp>
        <p:nvSpPr>
          <p:cNvPr id="6" name="Slide Number Placeholder 5"/>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186328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BFE629A-29A5-544E-B48B-B7FBB07D0E33}" type="datetimeFigureOut">
              <a:rPr lang="fr-BJ" smtClean="0"/>
              <a:t>10/6/22</a:t>
            </a:fld>
            <a:endParaRPr lang="fr-BJ"/>
          </a:p>
        </p:txBody>
      </p:sp>
      <p:sp>
        <p:nvSpPr>
          <p:cNvPr id="5" name="Footer Placeholder 4"/>
          <p:cNvSpPr>
            <a:spLocks noGrp="1"/>
          </p:cNvSpPr>
          <p:nvPr>
            <p:ph type="ftr" sz="quarter" idx="11"/>
          </p:nvPr>
        </p:nvSpPr>
        <p:spPr/>
        <p:txBody>
          <a:bodyPr/>
          <a:lstStyle/>
          <a:p>
            <a:endParaRPr lang="fr-BJ"/>
          </a:p>
        </p:txBody>
      </p:sp>
      <p:sp>
        <p:nvSpPr>
          <p:cNvPr id="6" name="Slide Number Placeholder 5"/>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770380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9602" y="1885463"/>
            <a:ext cx="9223058" cy="3145935"/>
          </a:xfrm>
        </p:spPr>
        <p:txBody>
          <a:bodyPr anchor="b"/>
          <a:lstStyle>
            <a:lvl1pPr>
              <a:defRPr sz="5262"/>
            </a:lvl1pPr>
          </a:lstStyle>
          <a:p>
            <a:r>
              <a:rPr lang="fr-FR"/>
              <a:t>Modifiez le style du titre</a:t>
            </a:r>
            <a:endParaRPr lang="en-US" dirty="0"/>
          </a:p>
        </p:txBody>
      </p:sp>
      <p:sp>
        <p:nvSpPr>
          <p:cNvPr id="3" name="Text Placeholder 2"/>
          <p:cNvSpPr>
            <a:spLocks noGrp="1"/>
          </p:cNvSpPr>
          <p:nvPr>
            <p:ph type="body" idx="1"/>
          </p:nvPr>
        </p:nvSpPr>
        <p:spPr>
          <a:xfrm>
            <a:off x="729602" y="5061159"/>
            <a:ext cx="9223058" cy="1654373"/>
          </a:xfrm>
        </p:spPr>
        <p:txBody>
          <a:bodyPr/>
          <a:lstStyle>
            <a:lvl1pPr marL="0" indent="0">
              <a:buNone/>
              <a:defRPr sz="2105">
                <a:solidFill>
                  <a:schemeClr val="tx1">
                    <a:tint val="75000"/>
                  </a:schemeClr>
                </a:solidFill>
              </a:defRPr>
            </a:lvl1pPr>
            <a:lvl2pPr marL="400987" indent="0">
              <a:buNone/>
              <a:defRPr sz="1754">
                <a:solidFill>
                  <a:schemeClr val="tx1">
                    <a:tint val="75000"/>
                  </a:schemeClr>
                </a:solidFill>
              </a:defRPr>
            </a:lvl2pPr>
            <a:lvl3pPr marL="801975" indent="0">
              <a:buNone/>
              <a:defRPr sz="1579">
                <a:solidFill>
                  <a:schemeClr val="tx1">
                    <a:tint val="75000"/>
                  </a:schemeClr>
                </a:solidFill>
              </a:defRPr>
            </a:lvl3pPr>
            <a:lvl4pPr marL="1202962" indent="0">
              <a:buNone/>
              <a:defRPr sz="1403">
                <a:solidFill>
                  <a:schemeClr val="tx1">
                    <a:tint val="75000"/>
                  </a:schemeClr>
                </a:solidFill>
              </a:defRPr>
            </a:lvl4pPr>
            <a:lvl5pPr marL="1603949" indent="0">
              <a:buNone/>
              <a:defRPr sz="1403">
                <a:solidFill>
                  <a:schemeClr val="tx1">
                    <a:tint val="75000"/>
                  </a:schemeClr>
                </a:solidFill>
              </a:defRPr>
            </a:lvl5pPr>
            <a:lvl6pPr marL="2004936" indent="0">
              <a:buNone/>
              <a:defRPr sz="1403">
                <a:solidFill>
                  <a:schemeClr val="tx1">
                    <a:tint val="75000"/>
                  </a:schemeClr>
                </a:solidFill>
              </a:defRPr>
            </a:lvl6pPr>
            <a:lvl7pPr marL="2405924" indent="0">
              <a:buNone/>
              <a:defRPr sz="1403">
                <a:solidFill>
                  <a:schemeClr val="tx1">
                    <a:tint val="75000"/>
                  </a:schemeClr>
                </a:solidFill>
              </a:defRPr>
            </a:lvl7pPr>
            <a:lvl8pPr marL="2806911" indent="0">
              <a:buNone/>
              <a:defRPr sz="1403">
                <a:solidFill>
                  <a:schemeClr val="tx1">
                    <a:tint val="75000"/>
                  </a:schemeClr>
                </a:solidFill>
              </a:defRPr>
            </a:lvl8pPr>
            <a:lvl9pPr marL="3207898" indent="0">
              <a:buNone/>
              <a:defRPr sz="1403">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BFE629A-29A5-544E-B48B-B7FBB07D0E33}" type="datetimeFigureOut">
              <a:rPr lang="fr-BJ" smtClean="0"/>
              <a:t>10/6/22</a:t>
            </a:fld>
            <a:endParaRPr lang="fr-BJ"/>
          </a:p>
        </p:txBody>
      </p:sp>
      <p:sp>
        <p:nvSpPr>
          <p:cNvPr id="5" name="Footer Placeholder 4"/>
          <p:cNvSpPr>
            <a:spLocks noGrp="1"/>
          </p:cNvSpPr>
          <p:nvPr>
            <p:ph type="ftr" sz="quarter" idx="11"/>
          </p:nvPr>
        </p:nvSpPr>
        <p:spPr/>
        <p:txBody>
          <a:bodyPr/>
          <a:lstStyle/>
          <a:p>
            <a:endParaRPr lang="fr-BJ"/>
          </a:p>
        </p:txBody>
      </p:sp>
      <p:sp>
        <p:nvSpPr>
          <p:cNvPr id="6" name="Slide Number Placeholder 5"/>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2994708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735171" y="2013259"/>
            <a:ext cx="4544695" cy="47985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413534" y="2013259"/>
            <a:ext cx="4544695" cy="47985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BFE629A-29A5-544E-B48B-B7FBB07D0E33}" type="datetimeFigureOut">
              <a:rPr lang="fr-BJ" smtClean="0"/>
              <a:t>10/6/22</a:t>
            </a:fld>
            <a:endParaRPr lang="fr-BJ"/>
          </a:p>
        </p:txBody>
      </p:sp>
      <p:sp>
        <p:nvSpPr>
          <p:cNvPr id="6" name="Footer Placeholder 5"/>
          <p:cNvSpPr>
            <a:spLocks noGrp="1"/>
          </p:cNvSpPr>
          <p:nvPr>
            <p:ph type="ftr" sz="quarter" idx="11"/>
          </p:nvPr>
        </p:nvSpPr>
        <p:spPr/>
        <p:txBody>
          <a:bodyPr/>
          <a:lstStyle/>
          <a:p>
            <a:endParaRPr lang="fr-BJ"/>
          </a:p>
        </p:txBody>
      </p:sp>
      <p:sp>
        <p:nvSpPr>
          <p:cNvPr id="7" name="Slide Number Placeholder 6"/>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3341117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736564" y="402652"/>
            <a:ext cx="9223058" cy="1461801"/>
          </a:xfrm>
        </p:spPr>
        <p:txBody>
          <a:bodyPr/>
          <a:lstStyle/>
          <a:p>
            <a:r>
              <a:rPr lang="fr-FR"/>
              <a:t>Modifiez le style du titre</a:t>
            </a:r>
            <a:endParaRPr lang="en-US" dirty="0"/>
          </a:p>
        </p:txBody>
      </p:sp>
      <p:sp>
        <p:nvSpPr>
          <p:cNvPr id="3" name="Text Placeholder 2"/>
          <p:cNvSpPr>
            <a:spLocks noGrp="1"/>
          </p:cNvSpPr>
          <p:nvPr>
            <p:ph type="body" idx="1"/>
          </p:nvPr>
        </p:nvSpPr>
        <p:spPr>
          <a:xfrm>
            <a:off x="736565" y="1853949"/>
            <a:ext cx="4523809" cy="908592"/>
          </a:xfrm>
        </p:spPr>
        <p:txBody>
          <a:bodyPr anchor="b"/>
          <a:lstStyle>
            <a:lvl1pPr marL="0" indent="0">
              <a:buNone/>
              <a:defRPr sz="2105" b="1"/>
            </a:lvl1pPr>
            <a:lvl2pPr marL="400987" indent="0">
              <a:buNone/>
              <a:defRPr sz="1754" b="1"/>
            </a:lvl2pPr>
            <a:lvl3pPr marL="801975" indent="0">
              <a:buNone/>
              <a:defRPr sz="1579" b="1"/>
            </a:lvl3pPr>
            <a:lvl4pPr marL="1202962" indent="0">
              <a:buNone/>
              <a:defRPr sz="1403" b="1"/>
            </a:lvl4pPr>
            <a:lvl5pPr marL="1603949" indent="0">
              <a:buNone/>
              <a:defRPr sz="1403" b="1"/>
            </a:lvl5pPr>
            <a:lvl6pPr marL="2004936" indent="0">
              <a:buNone/>
              <a:defRPr sz="1403" b="1"/>
            </a:lvl6pPr>
            <a:lvl7pPr marL="2405924" indent="0">
              <a:buNone/>
              <a:defRPr sz="1403" b="1"/>
            </a:lvl7pPr>
            <a:lvl8pPr marL="2806911" indent="0">
              <a:buNone/>
              <a:defRPr sz="1403" b="1"/>
            </a:lvl8pPr>
            <a:lvl9pPr marL="3207898" indent="0">
              <a:buNone/>
              <a:defRPr sz="1403" b="1"/>
            </a:lvl9pPr>
          </a:lstStyle>
          <a:p>
            <a:pPr lvl="0"/>
            <a:r>
              <a:rPr lang="fr-FR"/>
              <a:t>Cliquez pour modifier les styles du texte du masque</a:t>
            </a:r>
          </a:p>
        </p:txBody>
      </p:sp>
      <p:sp>
        <p:nvSpPr>
          <p:cNvPr id="4" name="Content Placeholder 3"/>
          <p:cNvSpPr>
            <a:spLocks noGrp="1"/>
          </p:cNvSpPr>
          <p:nvPr>
            <p:ph sz="half" idx="2"/>
          </p:nvPr>
        </p:nvSpPr>
        <p:spPr>
          <a:xfrm>
            <a:off x="736565" y="2762541"/>
            <a:ext cx="4523809" cy="40632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413534" y="1853949"/>
            <a:ext cx="4546088" cy="908592"/>
          </a:xfrm>
        </p:spPr>
        <p:txBody>
          <a:bodyPr anchor="b"/>
          <a:lstStyle>
            <a:lvl1pPr marL="0" indent="0">
              <a:buNone/>
              <a:defRPr sz="2105" b="1"/>
            </a:lvl1pPr>
            <a:lvl2pPr marL="400987" indent="0">
              <a:buNone/>
              <a:defRPr sz="1754" b="1"/>
            </a:lvl2pPr>
            <a:lvl3pPr marL="801975" indent="0">
              <a:buNone/>
              <a:defRPr sz="1579" b="1"/>
            </a:lvl3pPr>
            <a:lvl4pPr marL="1202962" indent="0">
              <a:buNone/>
              <a:defRPr sz="1403" b="1"/>
            </a:lvl4pPr>
            <a:lvl5pPr marL="1603949" indent="0">
              <a:buNone/>
              <a:defRPr sz="1403" b="1"/>
            </a:lvl5pPr>
            <a:lvl6pPr marL="2004936" indent="0">
              <a:buNone/>
              <a:defRPr sz="1403" b="1"/>
            </a:lvl6pPr>
            <a:lvl7pPr marL="2405924" indent="0">
              <a:buNone/>
              <a:defRPr sz="1403" b="1"/>
            </a:lvl7pPr>
            <a:lvl8pPr marL="2806911" indent="0">
              <a:buNone/>
              <a:defRPr sz="1403" b="1"/>
            </a:lvl8pPr>
            <a:lvl9pPr marL="3207898" indent="0">
              <a:buNone/>
              <a:defRPr sz="1403" b="1"/>
            </a:lvl9pPr>
          </a:lstStyle>
          <a:p>
            <a:pPr lvl="0"/>
            <a:r>
              <a:rPr lang="fr-FR"/>
              <a:t>Cliquez pour modifier les styles du texte du masque</a:t>
            </a:r>
          </a:p>
        </p:txBody>
      </p:sp>
      <p:sp>
        <p:nvSpPr>
          <p:cNvPr id="6" name="Content Placeholder 5"/>
          <p:cNvSpPr>
            <a:spLocks noGrp="1"/>
          </p:cNvSpPr>
          <p:nvPr>
            <p:ph sz="quarter" idx="4"/>
          </p:nvPr>
        </p:nvSpPr>
        <p:spPr>
          <a:xfrm>
            <a:off x="5413534" y="2762541"/>
            <a:ext cx="4546088" cy="40632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BFE629A-29A5-544E-B48B-B7FBB07D0E33}" type="datetimeFigureOut">
              <a:rPr lang="fr-BJ" smtClean="0"/>
              <a:t>10/6/22</a:t>
            </a:fld>
            <a:endParaRPr lang="fr-BJ"/>
          </a:p>
        </p:txBody>
      </p:sp>
      <p:sp>
        <p:nvSpPr>
          <p:cNvPr id="8" name="Footer Placeholder 7"/>
          <p:cNvSpPr>
            <a:spLocks noGrp="1"/>
          </p:cNvSpPr>
          <p:nvPr>
            <p:ph type="ftr" sz="quarter" idx="11"/>
          </p:nvPr>
        </p:nvSpPr>
        <p:spPr/>
        <p:txBody>
          <a:bodyPr/>
          <a:lstStyle/>
          <a:p>
            <a:endParaRPr lang="fr-BJ"/>
          </a:p>
        </p:txBody>
      </p:sp>
      <p:sp>
        <p:nvSpPr>
          <p:cNvPr id="9" name="Slide Number Placeholder 8"/>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3609045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BFE629A-29A5-544E-B48B-B7FBB07D0E33}" type="datetimeFigureOut">
              <a:rPr lang="fr-BJ" smtClean="0"/>
              <a:t>10/6/22</a:t>
            </a:fld>
            <a:endParaRPr lang="fr-BJ"/>
          </a:p>
        </p:txBody>
      </p:sp>
      <p:sp>
        <p:nvSpPr>
          <p:cNvPr id="4" name="Footer Placeholder 3"/>
          <p:cNvSpPr>
            <a:spLocks noGrp="1"/>
          </p:cNvSpPr>
          <p:nvPr>
            <p:ph type="ftr" sz="quarter" idx="11"/>
          </p:nvPr>
        </p:nvSpPr>
        <p:spPr/>
        <p:txBody>
          <a:bodyPr/>
          <a:lstStyle/>
          <a:p>
            <a:endParaRPr lang="fr-BJ"/>
          </a:p>
        </p:txBody>
      </p:sp>
      <p:sp>
        <p:nvSpPr>
          <p:cNvPr id="5" name="Slide Number Placeholder 4"/>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14344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FE629A-29A5-544E-B48B-B7FBB07D0E33}" type="datetimeFigureOut">
              <a:rPr lang="fr-BJ" smtClean="0"/>
              <a:t>10/6/22</a:t>
            </a:fld>
            <a:endParaRPr lang="fr-BJ"/>
          </a:p>
        </p:txBody>
      </p:sp>
      <p:sp>
        <p:nvSpPr>
          <p:cNvPr id="3" name="Footer Placeholder 2"/>
          <p:cNvSpPr>
            <a:spLocks noGrp="1"/>
          </p:cNvSpPr>
          <p:nvPr>
            <p:ph type="ftr" sz="quarter" idx="11"/>
          </p:nvPr>
        </p:nvSpPr>
        <p:spPr/>
        <p:txBody>
          <a:bodyPr/>
          <a:lstStyle/>
          <a:p>
            <a:endParaRPr lang="fr-BJ"/>
          </a:p>
        </p:txBody>
      </p:sp>
      <p:sp>
        <p:nvSpPr>
          <p:cNvPr id="4" name="Slide Number Placeholder 3"/>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2176164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564" y="504190"/>
            <a:ext cx="3448900" cy="1764665"/>
          </a:xfrm>
        </p:spPr>
        <p:txBody>
          <a:bodyPr anchor="b"/>
          <a:lstStyle>
            <a:lvl1pPr>
              <a:defRPr sz="2807"/>
            </a:lvl1pPr>
          </a:lstStyle>
          <a:p>
            <a:r>
              <a:rPr lang="fr-FR"/>
              <a:t>Modifiez le style du titre</a:t>
            </a:r>
            <a:endParaRPr lang="en-US" dirty="0"/>
          </a:p>
        </p:txBody>
      </p:sp>
      <p:sp>
        <p:nvSpPr>
          <p:cNvPr id="3" name="Content Placeholder 2"/>
          <p:cNvSpPr>
            <a:spLocks noGrp="1"/>
          </p:cNvSpPr>
          <p:nvPr>
            <p:ph idx="1"/>
          </p:nvPr>
        </p:nvSpPr>
        <p:spPr>
          <a:xfrm>
            <a:off x="4546088" y="1088911"/>
            <a:ext cx="5413534" cy="5374526"/>
          </a:xfrm>
        </p:spPr>
        <p:txBody>
          <a:bodyPr/>
          <a:lstStyle>
            <a:lvl1pPr>
              <a:defRPr sz="2807"/>
            </a:lvl1pPr>
            <a:lvl2pPr>
              <a:defRPr sz="2456"/>
            </a:lvl2pPr>
            <a:lvl3pPr>
              <a:defRPr sz="2105"/>
            </a:lvl3pPr>
            <a:lvl4pPr>
              <a:defRPr sz="1754"/>
            </a:lvl4pPr>
            <a:lvl5pPr>
              <a:defRPr sz="1754"/>
            </a:lvl5pPr>
            <a:lvl6pPr>
              <a:defRPr sz="1754"/>
            </a:lvl6pPr>
            <a:lvl7pPr>
              <a:defRPr sz="1754"/>
            </a:lvl7pPr>
            <a:lvl8pPr>
              <a:defRPr sz="1754"/>
            </a:lvl8pPr>
            <a:lvl9pPr>
              <a:defRPr sz="1754"/>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36564" y="2268856"/>
            <a:ext cx="3448900" cy="4203335"/>
          </a:xfrm>
        </p:spPr>
        <p:txBody>
          <a:bodyPr/>
          <a:lstStyle>
            <a:lvl1pPr marL="0" indent="0">
              <a:buNone/>
              <a:defRPr sz="1403"/>
            </a:lvl1pPr>
            <a:lvl2pPr marL="400987" indent="0">
              <a:buNone/>
              <a:defRPr sz="1228"/>
            </a:lvl2pPr>
            <a:lvl3pPr marL="801975" indent="0">
              <a:buNone/>
              <a:defRPr sz="1052"/>
            </a:lvl3pPr>
            <a:lvl4pPr marL="1202962" indent="0">
              <a:buNone/>
              <a:defRPr sz="877"/>
            </a:lvl4pPr>
            <a:lvl5pPr marL="1603949" indent="0">
              <a:buNone/>
              <a:defRPr sz="877"/>
            </a:lvl5pPr>
            <a:lvl6pPr marL="2004936" indent="0">
              <a:buNone/>
              <a:defRPr sz="877"/>
            </a:lvl6pPr>
            <a:lvl7pPr marL="2405924" indent="0">
              <a:buNone/>
              <a:defRPr sz="877"/>
            </a:lvl7pPr>
            <a:lvl8pPr marL="2806911" indent="0">
              <a:buNone/>
              <a:defRPr sz="877"/>
            </a:lvl8pPr>
            <a:lvl9pPr marL="3207898" indent="0">
              <a:buNone/>
              <a:defRPr sz="877"/>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BFE629A-29A5-544E-B48B-B7FBB07D0E33}" type="datetimeFigureOut">
              <a:rPr lang="fr-BJ" smtClean="0"/>
              <a:t>10/6/22</a:t>
            </a:fld>
            <a:endParaRPr lang="fr-BJ"/>
          </a:p>
        </p:txBody>
      </p:sp>
      <p:sp>
        <p:nvSpPr>
          <p:cNvPr id="6" name="Footer Placeholder 5"/>
          <p:cNvSpPr>
            <a:spLocks noGrp="1"/>
          </p:cNvSpPr>
          <p:nvPr>
            <p:ph type="ftr" sz="quarter" idx="11"/>
          </p:nvPr>
        </p:nvSpPr>
        <p:spPr/>
        <p:txBody>
          <a:bodyPr/>
          <a:lstStyle/>
          <a:p>
            <a:endParaRPr lang="fr-BJ"/>
          </a:p>
        </p:txBody>
      </p:sp>
      <p:sp>
        <p:nvSpPr>
          <p:cNvPr id="7" name="Slide Number Placeholder 6"/>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180795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564" y="504190"/>
            <a:ext cx="3448900" cy="1764665"/>
          </a:xfrm>
        </p:spPr>
        <p:txBody>
          <a:bodyPr anchor="b"/>
          <a:lstStyle>
            <a:lvl1pPr>
              <a:defRPr sz="2807"/>
            </a:lvl1pPr>
          </a:lstStyle>
          <a:p>
            <a:r>
              <a:rPr lang="fr-FR"/>
              <a:t>Modifiez le style du titre</a:t>
            </a:r>
            <a:endParaRPr lang="en-US" dirty="0"/>
          </a:p>
        </p:txBody>
      </p:sp>
      <p:sp>
        <p:nvSpPr>
          <p:cNvPr id="3" name="Picture Placeholder 2"/>
          <p:cNvSpPr>
            <a:spLocks noGrp="1" noChangeAspect="1"/>
          </p:cNvSpPr>
          <p:nvPr>
            <p:ph type="pic" idx="1"/>
          </p:nvPr>
        </p:nvSpPr>
        <p:spPr>
          <a:xfrm>
            <a:off x="4546088" y="1088911"/>
            <a:ext cx="5413534" cy="5374526"/>
          </a:xfrm>
        </p:spPr>
        <p:txBody>
          <a:bodyPr anchor="t"/>
          <a:lstStyle>
            <a:lvl1pPr marL="0" indent="0">
              <a:buNone/>
              <a:defRPr sz="2807"/>
            </a:lvl1pPr>
            <a:lvl2pPr marL="400987" indent="0">
              <a:buNone/>
              <a:defRPr sz="2456"/>
            </a:lvl2pPr>
            <a:lvl3pPr marL="801975" indent="0">
              <a:buNone/>
              <a:defRPr sz="2105"/>
            </a:lvl3pPr>
            <a:lvl4pPr marL="1202962" indent="0">
              <a:buNone/>
              <a:defRPr sz="1754"/>
            </a:lvl4pPr>
            <a:lvl5pPr marL="1603949" indent="0">
              <a:buNone/>
              <a:defRPr sz="1754"/>
            </a:lvl5pPr>
            <a:lvl6pPr marL="2004936" indent="0">
              <a:buNone/>
              <a:defRPr sz="1754"/>
            </a:lvl6pPr>
            <a:lvl7pPr marL="2405924" indent="0">
              <a:buNone/>
              <a:defRPr sz="1754"/>
            </a:lvl7pPr>
            <a:lvl8pPr marL="2806911" indent="0">
              <a:buNone/>
              <a:defRPr sz="1754"/>
            </a:lvl8pPr>
            <a:lvl9pPr marL="3207898" indent="0">
              <a:buNone/>
              <a:defRPr sz="1754"/>
            </a:lvl9pPr>
          </a:lstStyle>
          <a:p>
            <a:r>
              <a:rPr lang="fr-FR"/>
              <a:t>Cliquez sur l'icône pour ajouter une image</a:t>
            </a:r>
            <a:endParaRPr lang="en-US" dirty="0"/>
          </a:p>
        </p:txBody>
      </p:sp>
      <p:sp>
        <p:nvSpPr>
          <p:cNvPr id="4" name="Text Placeholder 3"/>
          <p:cNvSpPr>
            <a:spLocks noGrp="1"/>
          </p:cNvSpPr>
          <p:nvPr>
            <p:ph type="body" sz="half" idx="2"/>
          </p:nvPr>
        </p:nvSpPr>
        <p:spPr>
          <a:xfrm>
            <a:off x="736564" y="2268856"/>
            <a:ext cx="3448900" cy="4203335"/>
          </a:xfrm>
        </p:spPr>
        <p:txBody>
          <a:bodyPr/>
          <a:lstStyle>
            <a:lvl1pPr marL="0" indent="0">
              <a:buNone/>
              <a:defRPr sz="1403"/>
            </a:lvl1pPr>
            <a:lvl2pPr marL="400987" indent="0">
              <a:buNone/>
              <a:defRPr sz="1228"/>
            </a:lvl2pPr>
            <a:lvl3pPr marL="801975" indent="0">
              <a:buNone/>
              <a:defRPr sz="1052"/>
            </a:lvl3pPr>
            <a:lvl4pPr marL="1202962" indent="0">
              <a:buNone/>
              <a:defRPr sz="877"/>
            </a:lvl4pPr>
            <a:lvl5pPr marL="1603949" indent="0">
              <a:buNone/>
              <a:defRPr sz="877"/>
            </a:lvl5pPr>
            <a:lvl6pPr marL="2004936" indent="0">
              <a:buNone/>
              <a:defRPr sz="877"/>
            </a:lvl6pPr>
            <a:lvl7pPr marL="2405924" indent="0">
              <a:buNone/>
              <a:defRPr sz="877"/>
            </a:lvl7pPr>
            <a:lvl8pPr marL="2806911" indent="0">
              <a:buNone/>
              <a:defRPr sz="877"/>
            </a:lvl8pPr>
            <a:lvl9pPr marL="3207898" indent="0">
              <a:buNone/>
              <a:defRPr sz="877"/>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BFE629A-29A5-544E-B48B-B7FBB07D0E33}" type="datetimeFigureOut">
              <a:rPr lang="fr-BJ" smtClean="0"/>
              <a:t>10/6/22</a:t>
            </a:fld>
            <a:endParaRPr lang="fr-BJ"/>
          </a:p>
        </p:txBody>
      </p:sp>
      <p:sp>
        <p:nvSpPr>
          <p:cNvPr id="6" name="Footer Placeholder 5"/>
          <p:cNvSpPr>
            <a:spLocks noGrp="1"/>
          </p:cNvSpPr>
          <p:nvPr>
            <p:ph type="ftr" sz="quarter" idx="11"/>
          </p:nvPr>
        </p:nvSpPr>
        <p:spPr/>
        <p:txBody>
          <a:bodyPr/>
          <a:lstStyle/>
          <a:p>
            <a:endParaRPr lang="fr-BJ"/>
          </a:p>
        </p:txBody>
      </p:sp>
      <p:sp>
        <p:nvSpPr>
          <p:cNvPr id="7" name="Slide Number Placeholder 6"/>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3401998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BFE629A-29A5-544E-B48B-B7FBB07D0E33}" type="datetimeFigureOut">
              <a:rPr lang="fr-BJ" smtClean="0"/>
              <a:t>10/6/22</a:t>
            </a:fld>
            <a:endParaRPr lang="fr-BJ"/>
          </a:p>
        </p:txBody>
      </p:sp>
      <p:sp>
        <p:nvSpPr>
          <p:cNvPr id="5" name="Footer Placeholder 4"/>
          <p:cNvSpPr>
            <a:spLocks noGrp="1"/>
          </p:cNvSpPr>
          <p:nvPr>
            <p:ph type="ftr" sz="quarter" idx="11"/>
          </p:nvPr>
        </p:nvSpPr>
        <p:spPr/>
        <p:txBody>
          <a:bodyPr/>
          <a:lstStyle/>
          <a:p>
            <a:endParaRPr lang="fr-BJ"/>
          </a:p>
        </p:txBody>
      </p:sp>
      <p:sp>
        <p:nvSpPr>
          <p:cNvPr id="6" name="Slide Number Placeholder 5"/>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35041636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2465" y="402653"/>
            <a:ext cx="2305764" cy="640916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35172" y="402653"/>
            <a:ext cx="6783626" cy="640916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BFE629A-29A5-544E-B48B-B7FBB07D0E33}" type="datetimeFigureOut">
              <a:rPr lang="fr-BJ" smtClean="0"/>
              <a:t>10/6/22</a:t>
            </a:fld>
            <a:endParaRPr lang="fr-BJ"/>
          </a:p>
        </p:txBody>
      </p:sp>
      <p:sp>
        <p:nvSpPr>
          <p:cNvPr id="5" name="Footer Placeholder 4"/>
          <p:cNvSpPr>
            <a:spLocks noGrp="1"/>
          </p:cNvSpPr>
          <p:nvPr>
            <p:ph type="ftr" sz="quarter" idx="11"/>
          </p:nvPr>
        </p:nvSpPr>
        <p:spPr/>
        <p:txBody>
          <a:bodyPr/>
          <a:lstStyle/>
          <a:p>
            <a:endParaRPr lang="fr-BJ"/>
          </a:p>
        </p:txBody>
      </p:sp>
      <p:sp>
        <p:nvSpPr>
          <p:cNvPr id="6" name="Slide Number Placeholder 5"/>
          <p:cNvSpPr>
            <a:spLocks noGrp="1"/>
          </p:cNvSpPr>
          <p:nvPr>
            <p:ph type="sldNum" sz="quarter" idx="12"/>
          </p:nvPr>
        </p:nvSpPr>
        <p:spPr/>
        <p:txBody>
          <a:bodyPr/>
          <a:lstStyle/>
          <a:p>
            <a:fld id="{76499D24-6B2B-854A-83D0-68AB6CAC8A96}" type="slidenum">
              <a:rPr lang="fr-BJ" smtClean="0"/>
              <a:t>‹N°›</a:t>
            </a:fld>
            <a:endParaRPr lang="fr-BJ"/>
          </a:p>
        </p:txBody>
      </p:sp>
    </p:spTree>
    <p:extLst>
      <p:ext uri="{BB962C8B-B14F-4D97-AF65-F5344CB8AC3E}">
        <p14:creationId xmlns:p14="http://schemas.microsoft.com/office/powerpoint/2010/main" val="17486627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01599" y="6041099"/>
            <a:ext cx="10474960" cy="677545"/>
          </a:xfrm>
          <a:custGeom>
            <a:avLst/>
            <a:gdLst/>
            <a:ahLst/>
            <a:cxnLst/>
            <a:rect l="l" t="t" r="r" b="b"/>
            <a:pathLst>
              <a:path w="10474960" h="677545">
                <a:moveTo>
                  <a:pt x="10474770" y="0"/>
                </a:moveTo>
                <a:lnTo>
                  <a:pt x="0" y="0"/>
                </a:lnTo>
                <a:lnTo>
                  <a:pt x="0" y="677200"/>
                </a:lnTo>
                <a:lnTo>
                  <a:pt x="10474770" y="677200"/>
                </a:lnTo>
                <a:lnTo>
                  <a:pt x="10474770" y="0"/>
                </a:lnTo>
                <a:close/>
              </a:path>
            </a:pathLst>
          </a:custGeom>
          <a:solidFill>
            <a:srgbClr val="F9711C"/>
          </a:solidFill>
        </p:spPr>
        <p:txBody>
          <a:bodyPr wrap="square" lIns="0" tIns="0" rIns="0" bIns="0" rtlCol="0"/>
          <a:lstStyle/>
          <a:p>
            <a:endParaRPr/>
          </a:p>
        </p:txBody>
      </p:sp>
      <p:sp>
        <p:nvSpPr>
          <p:cNvPr id="2" name="Holder 2"/>
          <p:cNvSpPr>
            <a:spLocks noGrp="1"/>
          </p:cNvSpPr>
          <p:nvPr>
            <p:ph type="title"/>
          </p:nvPr>
        </p:nvSpPr>
        <p:spPr>
          <a:xfrm>
            <a:off x="534885" y="824039"/>
            <a:ext cx="5078573" cy="604519"/>
          </a:xfrm>
          <a:prstGeom prst="rect">
            <a:avLst/>
          </a:prstGeom>
        </p:spPr>
        <p:txBody>
          <a:bodyPr wrap="square" lIns="0" tIns="0" rIns="0" bIns="0">
            <a:spAutoFit/>
          </a:bodyPr>
          <a:lstStyle>
            <a:lvl1pPr>
              <a:defRPr sz="2800" b="1" i="0">
                <a:solidFill>
                  <a:schemeClr val="accent6"/>
                </a:solidFill>
                <a:latin typeface="Calibri"/>
                <a:cs typeface="Calibri"/>
              </a:defRPr>
            </a:lvl1pPr>
          </a:lstStyle>
          <a:p>
            <a:endParaRPr/>
          </a:p>
        </p:txBody>
      </p:sp>
      <p:sp>
        <p:nvSpPr>
          <p:cNvPr id="3" name="Holder 3"/>
          <p:cNvSpPr>
            <a:spLocks noGrp="1"/>
          </p:cNvSpPr>
          <p:nvPr>
            <p:ph type="body" idx="1"/>
          </p:nvPr>
        </p:nvSpPr>
        <p:spPr>
          <a:xfrm>
            <a:off x="956122" y="1616286"/>
            <a:ext cx="8885555" cy="431292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10/6/22</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171" y="402652"/>
            <a:ext cx="9223058" cy="1461801"/>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735171" y="2013259"/>
            <a:ext cx="9223058" cy="479856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35171" y="7009642"/>
            <a:ext cx="2406015" cy="402652"/>
          </a:xfrm>
          <a:prstGeom prst="rect">
            <a:avLst/>
          </a:prstGeom>
        </p:spPr>
        <p:txBody>
          <a:bodyPr vert="horz" lIns="91440" tIns="45720" rIns="91440" bIns="45720" rtlCol="0" anchor="ctr"/>
          <a:lstStyle>
            <a:lvl1pPr algn="l">
              <a:defRPr sz="1052">
                <a:solidFill>
                  <a:schemeClr val="tx1">
                    <a:tint val="75000"/>
                  </a:schemeClr>
                </a:solidFill>
              </a:defRPr>
            </a:lvl1pPr>
          </a:lstStyle>
          <a:p>
            <a:fld id="{8BFE629A-29A5-544E-B48B-B7FBB07D0E33}" type="datetimeFigureOut">
              <a:rPr lang="fr-BJ" smtClean="0"/>
              <a:t>10/6/22</a:t>
            </a:fld>
            <a:endParaRPr lang="fr-BJ"/>
          </a:p>
        </p:txBody>
      </p:sp>
      <p:sp>
        <p:nvSpPr>
          <p:cNvPr id="5" name="Footer Placeholder 4"/>
          <p:cNvSpPr>
            <a:spLocks noGrp="1"/>
          </p:cNvSpPr>
          <p:nvPr>
            <p:ph type="ftr" sz="quarter" idx="3"/>
          </p:nvPr>
        </p:nvSpPr>
        <p:spPr>
          <a:xfrm>
            <a:off x="3542189" y="7009642"/>
            <a:ext cx="3609023" cy="402652"/>
          </a:xfrm>
          <a:prstGeom prst="rect">
            <a:avLst/>
          </a:prstGeom>
        </p:spPr>
        <p:txBody>
          <a:bodyPr vert="horz" lIns="91440" tIns="45720" rIns="91440" bIns="45720" rtlCol="0" anchor="ctr"/>
          <a:lstStyle>
            <a:lvl1pPr algn="ctr">
              <a:defRPr sz="1052">
                <a:solidFill>
                  <a:schemeClr val="tx1">
                    <a:tint val="75000"/>
                  </a:schemeClr>
                </a:solidFill>
              </a:defRPr>
            </a:lvl1pPr>
          </a:lstStyle>
          <a:p>
            <a:endParaRPr lang="fr-BJ"/>
          </a:p>
        </p:txBody>
      </p:sp>
      <p:sp>
        <p:nvSpPr>
          <p:cNvPr id="6" name="Slide Number Placeholder 5"/>
          <p:cNvSpPr>
            <a:spLocks noGrp="1"/>
          </p:cNvSpPr>
          <p:nvPr>
            <p:ph type="sldNum" sz="quarter" idx="4"/>
          </p:nvPr>
        </p:nvSpPr>
        <p:spPr>
          <a:xfrm>
            <a:off x="7552214" y="7009642"/>
            <a:ext cx="2406015" cy="402652"/>
          </a:xfrm>
          <a:prstGeom prst="rect">
            <a:avLst/>
          </a:prstGeom>
        </p:spPr>
        <p:txBody>
          <a:bodyPr vert="horz" lIns="91440" tIns="45720" rIns="91440" bIns="45720" rtlCol="0" anchor="ctr"/>
          <a:lstStyle>
            <a:lvl1pPr algn="r">
              <a:defRPr sz="1052">
                <a:solidFill>
                  <a:schemeClr val="tx1">
                    <a:tint val="75000"/>
                  </a:schemeClr>
                </a:solidFill>
              </a:defRPr>
            </a:lvl1pPr>
          </a:lstStyle>
          <a:p>
            <a:fld id="{76499D24-6B2B-854A-83D0-68AB6CAC8A96}" type="slidenum">
              <a:rPr lang="fr-BJ" smtClean="0"/>
              <a:t>‹N°›</a:t>
            </a:fld>
            <a:endParaRPr lang="fr-BJ"/>
          </a:p>
        </p:txBody>
      </p:sp>
    </p:spTree>
    <p:extLst>
      <p:ext uri="{BB962C8B-B14F-4D97-AF65-F5344CB8AC3E}">
        <p14:creationId xmlns:p14="http://schemas.microsoft.com/office/powerpoint/2010/main" val="78689275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801975" rtl="0" eaLnBrk="1" latinLnBrk="0" hangingPunct="1">
        <a:lnSpc>
          <a:spcPct val="90000"/>
        </a:lnSpc>
        <a:spcBef>
          <a:spcPct val="0"/>
        </a:spcBef>
        <a:buNone/>
        <a:defRPr sz="3859" kern="1200">
          <a:solidFill>
            <a:schemeClr val="tx1"/>
          </a:solidFill>
          <a:latin typeface="+mj-lt"/>
          <a:ea typeface="+mj-ea"/>
          <a:cs typeface="+mj-cs"/>
        </a:defRPr>
      </a:lvl1pPr>
    </p:titleStyle>
    <p:bodyStyle>
      <a:lvl1pPr marL="200494" indent="-200494" algn="l" defTabSz="801975" rtl="0" eaLnBrk="1" latinLnBrk="0" hangingPunct="1">
        <a:lnSpc>
          <a:spcPct val="90000"/>
        </a:lnSpc>
        <a:spcBef>
          <a:spcPts val="877"/>
        </a:spcBef>
        <a:buFont typeface="Arial" panose="020B0604020202020204" pitchFamily="34" charset="0"/>
        <a:buChar char="•"/>
        <a:defRPr sz="2456" kern="1200">
          <a:solidFill>
            <a:schemeClr val="tx1"/>
          </a:solidFill>
          <a:latin typeface="+mn-lt"/>
          <a:ea typeface="+mn-ea"/>
          <a:cs typeface="+mn-cs"/>
        </a:defRPr>
      </a:lvl1pPr>
      <a:lvl2pPr marL="601481" indent="-200494" algn="l" defTabSz="801975" rtl="0" eaLnBrk="1" latinLnBrk="0" hangingPunct="1">
        <a:lnSpc>
          <a:spcPct val="90000"/>
        </a:lnSpc>
        <a:spcBef>
          <a:spcPts val="439"/>
        </a:spcBef>
        <a:buFont typeface="Arial" panose="020B0604020202020204" pitchFamily="34" charset="0"/>
        <a:buChar char="•"/>
        <a:defRPr sz="2105" kern="1200">
          <a:solidFill>
            <a:schemeClr val="tx1"/>
          </a:solidFill>
          <a:latin typeface="+mn-lt"/>
          <a:ea typeface="+mn-ea"/>
          <a:cs typeface="+mn-cs"/>
        </a:defRPr>
      </a:lvl2pPr>
      <a:lvl3pPr marL="1002468" indent="-200494" algn="l" defTabSz="801975" rtl="0" eaLnBrk="1" latinLnBrk="0" hangingPunct="1">
        <a:lnSpc>
          <a:spcPct val="90000"/>
        </a:lnSpc>
        <a:spcBef>
          <a:spcPts val="439"/>
        </a:spcBef>
        <a:buFont typeface="Arial" panose="020B0604020202020204" pitchFamily="34" charset="0"/>
        <a:buChar char="•"/>
        <a:defRPr sz="1754" kern="1200">
          <a:solidFill>
            <a:schemeClr val="tx1"/>
          </a:solidFill>
          <a:latin typeface="+mn-lt"/>
          <a:ea typeface="+mn-ea"/>
          <a:cs typeface="+mn-cs"/>
        </a:defRPr>
      </a:lvl3pPr>
      <a:lvl4pPr marL="1403455" indent="-200494" algn="l" defTabSz="801975"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4pPr>
      <a:lvl5pPr marL="1804443" indent="-200494" algn="l" defTabSz="801975"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5pPr>
      <a:lvl6pPr marL="2205430" indent="-200494" algn="l" defTabSz="801975"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417" indent="-200494" algn="l" defTabSz="801975"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404" indent="-200494" algn="l" defTabSz="801975"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392" indent="-200494" algn="l" defTabSz="801975"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en-US"/>
      </a:defPPr>
      <a:lvl1pPr marL="0" algn="l" defTabSz="801975" rtl="0" eaLnBrk="1" latinLnBrk="0" hangingPunct="1">
        <a:defRPr sz="1579" kern="1200">
          <a:solidFill>
            <a:schemeClr val="tx1"/>
          </a:solidFill>
          <a:latin typeface="+mn-lt"/>
          <a:ea typeface="+mn-ea"/>
          <a:cs typeface="+mn-cs"/>
        </a:defRPr>
      </a:lvl1pPr>
      <a:lvl2pPr marL="400987" algn="l" defTabSz="801975" rtl="0" eaLnBrk="1" latinLnBrk="0" hangingPunct="1">
        <a:defRPr sz="1579" kern="1200">
          <a:solidFill>
            <a:schemeClr val="tx1"/>
          </a:solidFill>
          <a:latin typeface="+mn-lt"/>
          <a:ea typeface="+mn-ea"/>
          <a:cs typeface="+mn-cs"/>
        </a:defRPr>
      </a:lvl2pPr>
      <a:lvl3pPr marL="801975" algn="l" defTabSz="801975" rtl="0" eaLnBrk="1" latinLnBrk="0" hangingPunct="1">
        <a:defRPr sz="1579" kern="1200">
          <a:solidFill>
            <a:schemeClr val="tx1"/>
          </a:solidFill>
          <a:latin typeface="+mn-lt"/>
          <a:ea typeface="+mn-ea"/>
          <a:cs typeface="+mn-cs"/>
        </a:defRPr>
      </a:lvl3pPr>
      <a:lvl4pPr marL="1202962" algn="l" defTabSz="801975" rtl="0" eaLnBrk="1" latinLnBrk="0" hangingPunct="1">
        <a:defRPr sz="1579" kern="1200">
          <a:solidFill>
            <a:schemeClr val="tx1"/>
          </a:solidFill>
          <a:latin typeface="+mn-lt"/>
          <a:ea typeface="+mn-ea"/>
          <a:cs typeface="+mn-cs"/>
        </a:defRPr>
      </a:lvl4pPr>
      <a:lvl5pPr marL="1603949" algn="l" defTabSz="801975" rtl="0" eaLnBrk="1" latinLnBrk="0" hangingPunct="1">
        <a:defRPr sz="1579" kern="1200">
          <a:solidFill>
            <a:schemeClr val="tx1"/>
          </a:solidFill>
          <a:latin typeface="+mn-lt"/>
          <a:ea typeface="+mn-ea"/>
          <a:cs typeface="+mn-cs"/>
        </a:defRPr>
      </a:lvl5pPr>
      <a:lvl6pPr marL="2004936" algn="l" defTabSz="801975" rtl="0" eaLnBrk="1" latinLnBrk="0" hangingPunct="1">
        <a:defRPr sz="1579" kern="1200">
          <a:solidFill>
            <a:schemeClr val="tx1"/>
          </a:solidFill>
          <a:latin typeface="+mn-lt"/>
          <a:ea typeface="+mn-ea"/>
          <a:cs typeface="+mn-cs"/>
        </a:defRPr>
      </a:lvl6pPr>
      <a:lvl7pPr marL="2405924" algn="l" defTabSz="801975" rtl="0" eaLnBrk="1" latinLnBrk="0" hangingPunct="1">
        <a:defRPr sz="1579" kern="1200">
          <a:solidFill>
            <a:schemeClr val="tx1"/>
          </a:solidFill>
          <a:latin typeface="+mn-lt"/>
          <a:ea typeface="+mn-ea"/>
          <a:cs typeface="+mn-cs"/>
        </a:defRPr>
      </a:lvl7pPr>
      <a:lvl8pPr marL="2806911" algn="l" defTabSz="801975" rtl="0" eaLnBrk="1" latinLnBrk="0" hangingPunct="1">
        <a:defRPr sz="1579" kern="1200">
          <a:solidFill>
            <a:schemeClr val="tx1"/>
          </a:solidFill>
          <a:latin typeface="+mn-lt"/>
          <a:ea typeface="+mn-ea"/>
          <a:cs typeface="+mn-cs"/>
        </a:defRPr>
      </a:lvl8pPr>
      <a:lvl9pPr marL="3207898" algn="l" defTabSz="801975" rtl="0" eaLnBrk="1" latinLnBrk="0" hangingPunct="1">
        <a:defRPr sz="15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36D7A0-AE61-B744-BFD4-F7FEDE16F783}"/>
              </a:ext>
            </a:extLst>
          </p:cNvPr>
          <p:cNvSpPr>
            <a:spLocks noGrp="1"/>
          </p:cNvSpPr>
          <p:nvPr>
            <p:ph type="ctrTitle"/>
          </p:nvPr>
        </p:nvSpPr>
        <p:spPr>
          <a:xfrm>
            <a:off x="3916235" y="2867026"/>
            <a:ext cx="6135157" cy="914400"/>
          </a:xfrm>
        </p:spPr>
        <p:txBody>
          <a:bodyPr>
            <a:noAutofit/>
          </a:bodyPr>
          <a:lstStyle/>
          <a:p>
            <a:r>
              <a:rPr lang="fr-FR" sz="2807" b="1" dirty="0">
                <a:solidFill>
                  <a:srgbClr val="0E6B8C"/>
                </a:solidFill>
                <a:latin typeface="URW DIN Arabic" pitchFamily="2" charset="77"/>
                <a:cs typeface="URW DIN Arabic" pitchFamily="2" charset="77"/>
              </a:rPr>
              <a:t>Présentation du MSDU aux acteurs impliqués du projet WURI </a:t>
            </a:r>
            <a:endParaRPr lang="fr-BJ" sz="2573" b="1" dirty="0">
              <a:solidFill>
                <a:srgbClr val="0E6B8C"/>
              </a:solidFill>
              <a:latin typeface="URW DIN Arabic" pitchFamily="2" charset="77"/>
              <a:cs typeface="URW DIN Arabic" pitchFamily="2" charset="77"/>
            </a:endParaRPr>
          </a:p>
        </p:txBody>
      </p:sp>
      <p:sp>
        <p:nvSpPr>
          <p:cNvPr id="3" name="Sous-titre 2">
            <a:extLst>
              <a:ext uri="{FF2B5EF4-FFF2-40B4-BE49-F238E27FC236}">
                <a16:creationId xmlns:a16="http://schemas.microsoft.com/office/drawing/2014/main" id="{CC667227-A653-5541-96C9-2334A9F10958}"/>
              </a:ext>
            </a:extLst>
          </p:cNvPr>
          <p:cNvSpPr>
            <a:spLocks noGrp="1"/>
          </p:cNvSpPr>
          <p:nvPr>
            <p:ph type="subTitle" idx="1"/>
          </p:nvPr>
        </p:nvSpPr>
        <p:spPr>
          <a:xfrm>
            <a:off x="4001757" y="5095362"/>
            <a:ext cx="5443162" cy="341748"/>
          </a:xfrm>
        </p:spPr>
        <p:txBody>
          <a:bodyPr>
            <a:normAutofit fontScale="92500" lnSpcReduction="10000"/>
          </a:bodyPr>
          <a:lstStyle/>
          <a:p>
            <a:pPr algn="just"/>
            <a:r>
              <a:rPr lang="fr-FR" dirty="0">
                <a:solidFill>
                  <a:srgbClr val="0E6B8C"/>
                </a:solidFill>
                <a:latin typeface="URW DIN Arabic" pitchFamily="2" charset="77"/>
                <a:cs typeface="URW DIN Arabic" pitchFamily="2" charset="77"/>
              </a:rPr>
              <a:t>Cotonou le 06 Octobre 2022</a:t>
            </a:r>
          </a:p>
        </p:txBody>
      </p:sp>
    </p:spTree>
    <p:extLst>
      <p:ext uri="{BB962C8B-B14F-4D97-AF65-F5344CB8AC3E}">
        <p14:creationId xmlns:p14="http://schemas.microsoft.com/office/powerpoint/2010/main" val="403039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4C68B2-08F6-4511-A4A7-5F041F2DC5EC}"/>
              </a:ext>
            </a:extLst>
          </p:cNvPr>
          <p:cNvSpPr>
            <a:spLocks noGrp="1"/>
          </p:cNvSpPr>
          <p:nvPr>
            <p:ph type="ctrTitle"/>
          </p:nvPr>
        </p:nvSpPr>
        <p:spPr>
          <a:xfrm>
            <a:off x="1391919" y="1237717"/>
            <a:ext cx="7964805" cy="1553108"/>
          </a:xfrm>
        </p:spPr>
        <p:txBody>
          <a:bodyPr>
            <a:normAutofit/>
          </a:bodyPr>
          <a:lstStyle/>
          <a:p>
            <a:pPr marL="457200" indent="-457200" algn="l">
              <a:buFont typeface="Wingdings" panose="05000000000000000000" pitchFamily="2" charset="2"/>
              <a:buChar char="Ø"/>
            </a:pPr>
            <a:r>
              <a:rPr lang="fr-FR" sz="3200" dirty="0">
                <a:solidFill>
                  <a:srgbClr val="002060"/>
                </a:solidFill>
                <a:latin typeface="Tw Cen MT Condensed Extra Bold" panose="020B0803020202020204" pitchFamily="34" charset="0"/>
              </a:rPr>
              <a:t>Le Mécanisme de Sauvegarde des Droits des Usagers (MSDU) et son fonctionnement</a:t>
            </a:r>
          </a:p>
        </p:txBody>
      </p:sp>
      <p:sp>
        <p:nvSpPr>
          <p:cNvPr id="3" name="Sous-titre 2">
            <a:extLst>
              <a:ext uri="{FF2B5EF4-FFF2-40B4-BE49-F238E27FC236}">
                <a16:creationId xmlns:a16="http://schemas.microsoft.com/office/drawing/2014/main" id="{34972979-4896-4DD9-A2F7-745C6E294E80}"/>
              </a:ext>
            </a:extLst>
          </p:cNvPr>
          <p:cNvSpPr>
            <a:spLocks noGrp="1"/>
          </p:cNvSpPr>
          <p:nvPr>
            <p:ph type="subTitle" idx="1"/>
          </p:nvPr>
        </p:nvSpPr>
        <p:spPr/>
        <p:txBody>
          <a:bodyPr>
            <a:normAutofit/>
          </a:bodyPr>
          <a:lstStyle/>
          <a:p>
            <a:pPr marL="457200" indent="-457200" algn="l">
              <a:buFont typeface="Wingdings" panose="05000000000000000000" pitchFamily="2" charset="2"/>
              <a:buChar char="Ø"/>
            </a:pPr>
            <a:r>
              <a:rPr lang="fr-FR" sz="3200" dirty="0">
                <a:solidFill>
                  <a:srgbClr val="002060"/>
                </a:solidFill>
                <a:latin typeface="Tw Cen MT Condensed Extra Bold" panose="020B0803020202020204" pitchFamily="34" charset="0"/>
              </a:rPr>
              <a:t>Rôles et Responsabilités des acteurs </a:t>
            </a:r>
          </a:p>
          <a:p>
            <a:pPr algn="l"/>
            <a:endParaRPr lang="fr-FR" sz="3200" dirty="0">
              <a:solidFill>
                <a:srgbClr val="002060"/>
              </a:solidFill>
              <a:latin typeface="Tw Cen MT Condensed Extra Bold" panose="020B0803020202020204" pitchFamily="34" charset="0"/>
            </a:endParaRPr>
          </a:p>
          <a:p>
            <a:pPr marL="457200" indent="-457200" algn="l">
              <a:buFont typeface="Wingdings" panose="05000000000000000000" pitchFamily="2" charset="2"/>
              <a:buChar char="Ø"/>
            </a:pPr>
            <a:r>
              <a:rPr lang="fr-FR" sz="3200" dirty="0">
                <a:solidFill>
                  <a:srgbClr val="002060"/>
                </a:solidFill>
                <a:latin typeface="Tw Cen MT Condensed Extra Bold" panose="020B0803020202020204" pitchFamily="34" charset="0"/>
              </a:rPr>
              <a:t>Les attentes</a:t>
            </a:r>
          </a:p>
          <a:p>
            <a:pPr marL="457200" indent="-457200" algn="l">
              <a:buFont typeface="Wingdings" panose="05000000000000000000" pitchFamily="2" charset="2"/>
              <a:buChar char="Ø"/>
            </a:pPr>
            <a:endParaRPr lang="fr-FR" sz="3200" dirty="0">
              <a:solidFill>
                <a:srgbClr val="002060"/>
              </a:solidFill>
              <a:latin typeface="URW DIN Arabic"/>
            </a:endParaRPr>
          </a:p>
          <a:p>
            <a:pPr marL="457200" indent="-457200" algn="l">
              <a:buFont typeface="Wingdings" panose="05000000000000000000" pitchFamily="2" charset="2"/>
              <a:buChar char="Ø"/>
            </a:pPr>
            <a:endParaRPr lang="fr-FR" sz="3200" dirty="0">
              <a:solidFill>
                <a:srgbClr val="002060"/>
              </a:solidFill>
              <a:latin typeface="URW DIN Arabic"/>
            </a:endParaRPr>
          </a:p>
          <a:p>
            <a:pPr marL="457200" indent="-457200" algn="l">
              <a:buFont typeface="Wingdings" panose="05000000000000000000" pitchFamily="2" charset="2"/>
              <a:buChar char="Ø"/>
            </a:pPr>
            <a:endParaRPr lang="fr-FR" sz="3200" dirty="0">
              <a:solidFill>
                <a:srgbClr val="002060"/>
              </a:solidFill>
              <a:latin typeface="URW DIN Arabic"/>
            </a:endParaRPr>
          </a:p>
          <a:p>
            <a:pPr algn="l"/>
            <a:endParaRPr lang="fr-FR" sz="3200" dirty="0">
              <a:solidFill>
                <a:srgbClr val="002060"/>
              </a:solidFill>
              <a:latin typeface="URW DIN Arabic"/>
            </a:endParaRPr>
          </a:p>
        </p:txBody>
      </p:sp>
      <p:pic>
        <p:nvPicPr>
          <p:cNvPr id="4" name="Image 3">
            <a:extLst>
              <a:ext uri="{FF2B5EF4-FFF2-40B4-BE49-F238E27FC236}">
                <a16:creationId xmlns:a16="http://schemas.microsoft.com/office/drawing/2014/main" id="{5C2B0A1E-213E-456A-9308-88479AA1336E}"/>
              </a:ext>
            </a:extLst>
          </p:cNvPr>
          <p:cNvPicPr>
            <a:picLocks noChangeAspect="1"/>
          </p:cNvPicPr>
          <p:nvPr/>
        </p:nvPicPr>
        <p:blipFill>
          <a:blip r:embed="rId2"/>
          <a:stretch>
            <a:fillRect/>
          </a:stretch>
        </p:blipFill>
        <p:spPr>
          <a:xfrm>
            <a:off x="9475017" y="6208077"/>
            <a:ext cx="1048504" cy="524253"/>
          </a:xfrm>
          <a:prstGeom prst="rect">
            <a:avLst/>
          </a:prstGeom>
        </p:spPr>
      </p:pic>
    </p:spTree>
    <p:extLst>
      <p:ext uri="{BB962C8B-B14F-4D97-AF65-F5344CB8AC3E}">
        <p14:creationId xmlns:p14="http://schemas.microsoft.com/office/powerpoint/2010/main" val="1630984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A193A1-161E-4264-A2F5-F59465C5A13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30EC570-7AE9-4742-98A8-B60BDB4E0BB5}"/>
              </a:ext>
            </a:extLst>
          </p:cNvPr>
          <p:cNvSpPr>
            <a:spLocks noGrp="1"/>
          </p:cNvSpPr>
          <p:nvPr>
            <p:ph idx="1"/>
          </p:nvPr>
        </p:nvSpPr>
        <p:spPr/>
        <p:txBody>
          <a:bodyPr>
            <a:normAutofit lnSpcReduction="10000"/>
          </a:bodyPr>
          <a:lstStyle/>
          <a:p>
            <a:r>
              <a:rPr lang="fr-FR" sz="2800" b="1" dirty="0">
                <a:latin typeface="URW DIN Arabic"/>
              </a:rPr>
              <a:t>Le MSDU au service du projet WURI et de l’ANIP grâce à l’appui de la Banque mondiale;</a:t>
            </a:r>
          </a:p>
          <a:p>
            <a:pPr marL="0" indent="0">
              <a:buNone/>
            </a:pPr>
            <a:endParaRPr lang="fr-FR" sz="2800" b="1" dirty="0">
              <a:latin typeface="URW DIN Arabic"/>
            </a:endParaRPr>
          </a:p>
          <a:p>
            <a:r>
              <a:rPr lang="fr-FR" sz="2800" b="1" dirty="0">
                <a:latin typeface="URW DIN Arabic"/>
              </a:rPr>
              <a:t>Un processus qui se solde par un outil d’application (la plateforme web du MSDU), permettant:</a:t>
            </a:r>
          </a:p>
          <a:p>
            <a:pPr>
              <a:buFont typeface="Wingdings" panose="05000000000000000000" pitchFamily="2" charset="2"/>
              <a:buChar char="ü"/>
            </a:pPr>
            <a:r>
              <a:rPr lang="fr-FR" sz="2800" b="1" dirty="0">
                <a:latin typeface="URW DIN Arabic"/>
              </a:rPr>
              <a:t> Aux bénéficiaires du projet WURI de se plaindre ou de réclamer une amélioration lorsqu’ils se trouvent insatisfaits dans les actions du projets ou dans leur relation avec ce dernier;</a:t>
            </a:r>
          </a:p>
          <a:p>
            <a:pPr>
              <a:buFont typeface="Wingdings" panose="05000000000000000000" pitchFamily="2" charset="2"/>
              <a:buChar char="ü"/>
            </a:pPr>
            <a:r>
              <a:rPr lang="fr-FR" sz="2800" b="1" dirty="0">
                <a:latin typeface="URW DIN Arabic"/>
              </a:rPr>
              <a:t>D’éviter les pertes de temps, de ressources et d’énergie aux populations dans la réclamation de leurs droits identitaires au niveau de l’ANIP;  </a:t>
            </a:r>
          </a:p>
        </p:txBody>
      </p:sp>
    </p:spTree>
    <p:extLst>
      <p:ext uri="{BB962C8B-B14F-4D97-AF65-F5344CB8AC3E}">
        <p14:creationId xmlns:p14="http://schemas.microsoft.com/office/powerpoint/2010/main" val="2032645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71CDF5-9AE1-4B22-B5CB-97D281D80D3F}"/>
              </a:ext>
            </a:extLst>
          </p:cNvPr>
          <p:cNvSpPr>
            <a:spLocks noGrp="1"/>
          </p:cNvSpPr>
          <p:nvPr>
            <p:ph type="title"/>
          </p:nvPr>
        </p:nvSpPr>
        <p:spPr>
          <a:xfrm>
            <a:off x="735171" y="402652"/>
            <a:ext cx="9223058" cy="1083239"/>
          </a:xfrm>
        </p:spPr>
        <p:txBody>
          <a:bodyPr/>
          <a:lstStyle/>
          <a:p>
            <a:pPr algn="ctr"/>
            <a:r>
              <a:rPr lang="fr-FR" sz="4000" dirty="0">
                <a:solidFill>
                  <a:srgbClr val="002060"/>
                </a:solidFill>
                <a:latin typeface="Tw Cen MT Condensed Extra Bold" panose="020B0803020202020204" pitchFamily="34" charset="0"/>
              </a:rPr>
              <a:t>Le Mécanisme et son Fonctionnement</a:t>
            </a:r>
            <a:endParaRPr lang="fr-FR" dirty="0"/>
          </a:p>
        </p:txBody>
      </p:sp>
      <p:sp>
        <p:nvSpPr>
          <p:cNvPr id="3" name="Espace réservé du contenu 2">
            <a:extLst>
              <a:ext uri="{FF2B5EF4-FFF2-40B4-BE49-F238E27FC236}">
                <a16:creationId xmlns:a16="http://schemas.microsoft.com/office/drawing/2014/main" id="{4F565CF4-FC3C-4516-9B84-4284D8CFAD71}"/>
              </a:ext>
            </a:extLst>
          </p:cNvPr>
          <p:cNvSpPr>
            <a:spLocks noGrp="1"/>
          </p:cNvSpPr>
          <p:nvPr>
            <p:ph idx="1"/>
          </p:nvPr>
        </p:nvSpPr>
        <p:spPr>
          <a:xfrm>
            <a:off x="735171" y="1672026"/>
            <a:ext cx="9223058" cy="5139793"/>
          </a:xfrm>
        </p:spPr>
        <p:txBody>
          <a:bodyPr/>
          <a:lstStyle/>
          <a:p>
            <a:pPr marL="0" indent="0">
              <a:buNone/>
            </a:pPr>
            <a:r>
              <a:rPr lang="fr-FR" dirty="0">
                <a:latin typeface="Tw Cen MT Condensed Extra Bold" panose="020B0803020202020204" pitchFamily="34" charset="0"/>
              </a:rPr>
              <a:t>C’est quoi exactement?</a:t>
            </a:r>
          </a:p>
          <a:p>
            <a:pPr marL="0" indent="0">
              <a:buNone/>
            </a:pPr>
            <a:endParaRPr lang="fr-FR" dirty="0"/>
          </a:p>
          <a:p>
            <a:pPr marL="0" indent="0">
              <a:buNone/>
            </a:pPr>
            <a:endParaRPr lang="fr-FR" dirty="0"/>
          </a:p>
          <a:p>
            <a:pPr marL="0" indent="0">
              <a:buNone/>
            </a:pPr>
            <a:endParaRPr lang="fr-FR" dirty="0"/>
          </a:p>
          <a:p>
            <a:pPr marL="0" indent="0" algn="ctr">
              <a:buNone/>
            </a:pPr>
            <a:endParaRPr lang="fr-FR" dirty="0"/>
          </a:p>
        </p:txBody>
      </p:sp>
      <p:pic>
        <p:nvPicPr>
          <p:cNvPr id="5" name="Image 4">
            <a:extLst>
              <a:ext uri="{FF2B5EF4-FFF2-40B4-BE49-F238E27FC236}">
                <a16:creationId xmlns:a16="http://schemas.microsoft.com/office/drawing/2014/main" id="{5BDFE7FA-DC01-42E3-A561-F19A65A19C57}"/>
              </a:ext>
            </a:extLst>
          </p:cNvPr>
          <p:cNvPicPr>
            <a:picLocks noChangeAspect="1"/>
          </p:cNvPicPr>
          <p:nvPr/>
        </p:nvPicPr>
        <p:blipFill>
          <a:blip r:embed="rId2"/>
          <a:stretch>
            <a:fillRect/>
          </a:stretch>
        </p:blipFill>
        <p:spPr>
          <a:xfrm>
            <a:off x="3497804" y="1800468"/>
            <a:ext cx="5523908" cy="4218798"/>
          </a:xfrm>
          <a:prstGeom prst="rect">
            <a:avLst/>
          </a:prstGeom>
        </p:spPr>
      </p:pic>
      <p:grpSp>
        <p:nvGrpSpPr>
          <p:cNvPr id="6" name="object 10">
            <a:extLst>
              <a:ext uri="{FF2B5EF4-FFF2-40B4-BE49-F238E27FC236}">
                <a16:creationId xmlns:a16="http://schemas.microsoft.com/office/drawing/2014/main" id="{CEE3F551-1260-499F-9C3F-0F539F9EACF4}"/>
              </a:ext>
            </a:extLst>
          </p:cNvPr>
          <p:cNvGrpSpPr/>
          <p:nvPr/>
        </p:nvGrpSpPr>
        <p:grpSpPr>
          <a:xfrm>
            <a:off x="820923" y="2268234"/>
            <a:ext cx="1782578" cy="1234440"/>
            <a:chOff x="820922" y="2268234"/>
            <a:chExt cx="2036445" cy="1234440"/>
          </a:xfrm>
        </p:grpSpPr>
        <p:sp>
          <p:nvSpPr>
            <p:cNvPr id="7" name="object 11">
              <a:extLst>
                <a:ext uri="{FF2B5EF4-FFF2-40B4-BE49-F238E27FC236}">
                  <a16:creationId xmlns:a16="http://schemas.microsoft.com/office/drawing/2014/main" id="{7CFF05AA-B00C-4A1A-8FB5-C597AA863F42}"/>
                </a:ext>
              </a:extLst>
            </p:cNvPr>
            <p:cNvSpPr/>
            <p:nvPr/>
          </p:nvSpPr>
          <p:spPr>
            <a:xfrm>
              <a:off x="827272" y="2274584"/>
              <a:ext cx="2023745" cy="1221740"/>
            </a:xfrm>
            <a:custGeom>
              <a:avLst/>
              <a:gdLst/>
              <a:ahLst/>
              <a:cxnLst/>
              <a:rect l="l" t="t" r="r" b="b"/>
              <a:pathLst>
                <a:path w="2023745" h="1221739">
                  <a:moveTo>
                    <a:pt x="1236302" y="0"/>
                  </a:moveTo>
                  <a:lnTo>
                    <a:pt x="1191621" y="3822"/>
                  </a:lnTo>
                  <a:lnTo>
                    <a:pt x="1149213" y="15488"/>
                  </a:lnTo>
                  <a:lnTo>
                    <a:pt x="1110724" y="34546"/>
                  </a:lnTo>
                  <a:lnTo>
                    <a:pt x="1077796" y="60544"/>
                  </a:lnTo>
                  <a:lnTo>
                    <a:pt x="1052074" y="93030"/>
                  </a:lnTo>
                  <a:lnTo>
                    <a:pt x="1038765" y="83001"/>
                  </a:lnTo>
                  <a:lnTo>
                    <a:pt x="994105" y="58028"/>
                  </a:lnTo>
                  <a:lnTo>
                    <a:pt x="947330" y="42299"/>
                  </a:lnTo>
                  <a:lnTo>
                    <a:pt x="899159" y="34784"/>
                  </a:lnTo>
                  <a:lnTo>
                    <a:pt x="850949" y="35141"/>
                  </a:lnTo>
                  <a:lnTo>
                    <a:pt x="804056" y="43028"/>
                  </a:lnTo>
                  <a:lnTo>
                    <a:pt x="759838" y="58104"/>
                  </a:lnTo>
                  <a:lnTo>
                    <a:pt x="719649" y="80026"/>
                  </a:lnTo>
                  <a:lnTo>
                    <a:pt x="684847" y="108452"/>
                  </a:lnTo>
                  <a:lnTo>
                    <a:pt x="656788" y="143041"/>
                  </a:lnTo>
                  <a:lnTo>
                    <a:pt x="609305" y="124351"/>
                  </a:lnTo>
                  <a:lnTo>
                    <a:pt x="559057" y="112462"/>
                  </a:lnTo>
                  <a:lnTo>
                    <a:pt x="507111" y="107549"/>
                  </a:lnTo>
                  <a:lnTo>
                    <a:pt x="454536" y="109789"/>
                  </a:lnTo>
                  <a:lnTo>
                    <a:pt x="404326" y="118834"/>
                  </a:lnTo>
                  <a:lnTo>
                    <a:pt x="357779" y="133969"/>
                  </a:lnTo>
                  <a:lnTo>
                    <a:pt x="315454" y="154593"/>
                  </a:lnTo>
                  <a:lnTo>
                    <a:pt x="277906" y="180104"/>
                  </a:lnTo>
                  <a:lnTo>
                    <a:pt x="245692" y="209899"/>
                  </a:lnTo>
                  <a:lnTo>
                    <a:pt x="219369" y="243378"/>
                  </a:lnTo>
                  <a:lnTo>
                    <a:pt x="199494" y="279939"/>
                  </a:lnTo>
                  <a:lnTo>
                    <a:pt x="186624" y="318979"/>
                  </a:lnTo>
                  <a:lnTo>
                    <a:pt x="181315" y="359896"/>
                  </a:lnTo>
                  <a:lnTo>
                    <a:pt x="184125" y="402090"/>
                  </a:lnTo>
                  <a:lnTo>
                    <a:pt x="182423" y="405892"/>
                  </a:lnTo>
                  <a:lnTo>
                    <a:pt x="135704" y="414558"/>
                  </a:lnTo>
                  <a:lnTo>
                    <a:pt x="93274" y="431734"/>
                  </a:lnTo>
                  <a:lnTo>
                    <a:pt x="56785" y="456541"/>
                  </a:lnTo>
                  <a:lnTo>
                    <a:pt x="27892" y="488099"/>
                  </a:lnTo>
                  <a:lnTo>
                    <a:pt x="6854" y="529666"/>
                  </a:lnTo>
                  <a:lnTo>
                    <a:pt x="0" y="572850"/>
                  </a:lnTo>
                  <a:lnTo>
                    <a:pt x="6636" y="615460"/>
                  </a:lnTo>
                  <a:lnTo>
                    <a:pt x="26071" y="655305"/>
                  </a:lnTo>
                  <a:lnTo>
                    <a:pt x="57611" y="690196"/>
                  </a:lnTo>
                  <a:lnTo>
                    <a:pt x="100564" y="717940"/>
                  </a:lnTo>
                  <a:lnTo>
                    <a:pt x="73888" y="747127"/>
                  </a:lnTo>
                  <a:lnTo>
                    <a:pt x="55727" y="779965"/>
                  </a:lnTo>
                  <a:lnTo>
                    <a:pt x="46570" y="815231"/>
                  </a:lnTo>
                  <a:lnTo>
                    <a:pt x="46908" y="851703"/>
                  </a:lnTo>
                  <a:lnTo>
                    <a:pt x="60463" y="895156"/>
                  </a:lnTo>
                  <a:lnTo>
                    <a:pt x="86560" y="932864"/>
                  </a:lnTo>
                  <a:lnTo>
                    <a:pt x="123042" y="963428"/>
                  </a:lnTo>
                  <a:lnTo>
                    <a:pt x="167752" y="985452"/>
                  </a:lnTo>
                  <a:lnTo>
                    <a:pt x="218533" y="997538"/>
                  </a:lnTo>
                  <a:lnTo>
                    <a:pt x="273227" y="998289"/>
                  </a:lnTo>
                  <a:lnTo>
                    <a:pt x="277044" y="1003653"/>
                  </a:lnTo>
                  <a:lnTo>
                    <a:pt x="305114" y="1036897"/>
                  </a:lnTo>
                  <a:lnTo>
                    <a:pt x="337556" y="1066045"/>
                  </a:lnTo>
                  <a:lnTo>
                    <a:pt x="373780" y="1090974"/>
                  </a:lnTo>
                  <a:lnTo>
                    <a:pt x="413196" y="1111564"/>
                  </a:lnTo>
                  <a:lnTo>
                    <a:pt x="455213" y="1127693"/>
                  </a:lnTo>
                  <a:lnTo>
                    <a:pt x="499241" y="1139239"/>
                  </a:lnTo>
                  <a:lnTo>
                    <a:pt x="544689" y="1146082"/>
                  </a:lnTo>
                  <a:lnTo>
                    <a:pt x="590967" y="1148100"/>
                  </a:lnTo>
                  <a:lnTo>
                    <a:pt x="637485" y="1145172"/>
                  </a:lnTo>
                  <a:lnTo>
                    <a:pt x="683651" y="1137176"/>
                  </a:lnTo>
                  <a:lnTo>
                    <a:pt x="728877" y="1123991"/>
                  </a:lnTo>
                  <a:lnTo>
                    <a:pt x="772571" y="1105496"/>
                  </a:lnTo>
                  <a:lnTo>
                    <a:pt x="806596" y="1140505"/>
                  </a:lnTo>
                  <a:lnTo>
                    <a:pt x="847088" y="1169985"/>
                  </a:lnTo>
                  <a:lnTo>
                    <a:pt x="893081" y="1193345"/>
                  </a:lnTo>
                  <a:lnTo>
                    <a:pt x="943608" y="1209995"/>
                  </a:lnTo>
                  <a:lnTo>
                    <a:pt x="993836" y="1218972"/>
                  </a:lnTo>
                  <a:lnTo>
                    <a:pt x="1043815" y="1221139"/>
                  </a:lnTo>
                  <a:lnTo>
                    <a:pt x="1092734" y="1216854"/>
                  </a:lnTo>
                  <a:lnTo>
                    <a:pt x="1139783" y="1206474"/>
                  </a:lnTo>
                  <a:lnTo>
                    <a:pt x="1184151" y="1190358"/>
                  </a:lnTo>
                  <a:lnTo>
                    <a:pt x="1225027" y="1168862"/>
                  </a:lnTo>
                  <a:lnTo>
                    <a:pt x="1261601" y="1142345"/>
                  </a:lnTo>
                  <a:lnTo>
                    <a:pt x="1293061" y="1111165"/>
                  </a:lnTo>
                  <a:lnTo>
                    <a:pt x="1318597" y="1075678"/>
                  </a:lnTo>
                  <a:lnTo>
                    <a:pt x="1337399" y="1036244"/>
                  </a:lnTo>
                  <a:lnTo>
                    <a:pt x="1370296" y="1050630"/>
                  </a:lnTo>
                  <a:lnTo>
                    <a:pt x="1405121" y="1061126"/>
                  </a:lnTo>
                  <a:lnTo>
                    <a:pt x="1441365" y="1067611"/>
                  </a:lnTo>
                  <a:lnTo>
                    <a:pt x="1478523" y="1069964"/>
                  </a:lnTo>
                  <a:lnTo>
                    <a:pt x="1533099" y="1065807"/>
                  </a:lnTo>
                  <a:lnTo>
                    <a:pt x="1584017" y="1053190"/>
                  </a:lnTo>
                  <a:lnTo>
                    <a:pt x="1630179" y="1032999"/>
                  </a:lnTo>
                  <a:lnTo>
                    <a:pt x="1670490" y="1006120"/>
                  </a:lnTo>
                  <a:lnTo>
                    <a:pt x="1703851" y="973441"/>
                  </a:lnTo>
                  <a:lnTo>
                    <a:pt x="1729168" y="935848"/>
                  </a:lnTo>
                  <a:lnTo>
                    <a:pt x="1745342" y="894227"/>
                  </a:lnTo>
                  <a:lnTo>
                    <a:pt x="1751276" y="849466"/>
                  </a:lnTo>
                  <a:lnTo>
                    <a:pt x="1791105" y="842615"/>
                  </a:lnTo>
                  <a:lnTo>
                    <a:pt x="1829384" y="831676"/>
                  </a:lnTo>
                  <a:lnTo>
                    <a:pt x="1865653" y="816811"/>
                  </a:lnTo>
                  <a:lnTo>
                    <a:pt x="1899450" y="798180"/>
                  </a:lnTo>
                  <a:lnTo>
                    <a:pt x="1937689" y="769735"/>
                  </a:lnTo>
                  <a:lnTo>
                    <a:pt x="1969046" y="737489"/>
                  </a:lnTo>
                  <a:lnTo>
                    <a:pt x="1993401" y="702192"/>
                  </a:lnTo>
                  <a:lnTo>
                    <a:pt x="2010633" y="664597"/>
                  </a:lnTo>
                  <a:lnTo>
                    <a:pt x="2020624" y="625455"/>
                  </a:lnTo>
                  <a:lnTo>
                    <a:pt x="2023252" y="585520"/>
                  </a:lnTo>
                  <a:lnTo>
                    <a:pt x="2018397" y="545543"/>
                  </a:lnTo>
                  <a:lnTo>
                    <a:pt x="2005941" y="506276"/>
                  </a:lnTo>
                  <a:lnTo>
                    <a:pt x="1985762" y="468471"/>
                  </a:lnTo>
                  <a:lnTo>
                    <a:pt x="1957740" y="432881"/>
                  </a:lnTo>
                  <a:lnTo>
                    <a:pt x="1961023" y="426258"/>
                  </a:lnTo>
                  <a:lnTo>
                    <a:pt x="1964023" y="419546"/>
                  </a:lnTo>
                  <a:lnTo>
                    <a:pt x="1966738" y="412753"/>
                  </a:lnTo>
                  <a:lnTo>
                    <a:pt x="1969165" y="405884"/>
                  </a:lnTo>
                  <a:lnTo>
                    <a:pt x="1977483" y="364826"/>
                  </a:lnTo>
                  <a:lnTo>
                    <a:pt x="1975761" y="324460"/>
                  </a:lnTo>
                  <a:lnTo>
                    <a:pt x="1964702" y="285800"/>
                  </a:lnTo>
                  <a:lnTo>
                    <a:pt x="1945011" y="249862"/>
                  </a:lnTo>
                  <a:lnTo>
                    <a:pt x="1917393" y="217659"/>
                  </a:lnTo>
                  <a:lnTo>
                    <a:pt x="1882551" y="190206"/>
                  </a:lnTo>
                  <a:lnTo>
                    <a:pt x="1841191" y="168517"/>
                  </a:lnTo>
                  <a:lnTo>
                    <a:pt x="1794016" y="153608"/>
                  </a:lnTo>
                  <a:lnTo>
                    <a:pt x="1783746" y="122532"/>
                  </a:lnTo>
                  <a:lnTo>
                    <a:pt x="1744966" y="67355"/>
                  </a:lnTo>
                  <a:lnTo>
                    <a:pt x="1673710" y="20620"/>
                  </a:lnTo>
                  <a:lnTo>
                    <a:pt x="1626181" y="5952"/>
                  </a:lnTo>
                  <a:lnTo>
                    <a:pt x="1576662" y="360"/>
                  </a:lnTo>
                  <a:lnTo>
                    <a:pt x="1527076" y="3715"/>
                  </a:lnTo>
                  <a:lnTo>
                    <a:pt x="1479343" y="15885"/>
                  </a:lnTo>
                  <a:lnTo>
                    <a:pt x="1435386" y="36741"/>
                  </a:lnTo>
                  <a:lnTo>
                    <a:pt x="1397127" y="66153"/>
                  </a:lnTo>
                  <a:lnTo>
                    <a:pt x="1381943" y="51580"/>
                  </a:lnTo>
                  <a:lnTo>
                    <a:pt x="1364896" y="38566"/>
                  </a:lnTo>
                  <a:lnTo>
                    <a:pt x="1346160" y="27232"/>
                  </a:lnTo>
                  <a:lnTo>
                    <a:pt x="1325913" y="17696"/>
                  </a:lnTo>
                  <a:lnTo>
                    <a:pt x="1281614" y="4474"/>
                  </a:lnTo>
                  <a:lnTo>
                    <a:pt x="1236302" y="0"/>
                  </a:lnTo>
                  <a:close/>
                </a:path>
              </a:pathLst>
            </a:custGeom>
            <a:solidFill>
              <a:srgbClr val="FEE3D2"/>
            </a:solidFill>
          </p:spPr>
          <p:txBody>
            <a:bodyPr wrap="square" lIns="0" tIns="0" rIns="0" bIns="0" rtlCol="0"/>
            <a:lstStyle/>
            <a:p>
              <a:endParaRPr dirty="0"/>
            </a:p>
          </p:txBody>
        </p:sp>
        <p:sp>
          <p:nvSpPr>
            <p:cNvPr id="8" name="object 12">
              <a:extLst>
                <a:ext uri="{FF2B5EF4-FFF2-40B4-BE49-F238E27FC236}">
                  <a16:creationId xmlns:a16="http://schemas.microsoft.com/office/drawing/2014/main" id="{DBE70B68-2B3B-4887-B564-74563A64DF68}"/>
                </a:ext>
              </a:extLst>
            </p:cNvPr>
            <p:cNvSpPr/>
            <p:nvPr/>
          </p:nvSpPr>
          <p:spPr>
            <a:xfrm>
              <a:off x="827272" y="2274584"/>
              <a:ext cx="2023745" cy="1221740"/>
            </a:xfrm>
            <a:custGeom>
              <a:avLst/>
              <a:gdLst/>
              <a:ahLst/>
              <a:cxnLst/>
              <a:rect l="l" t="t" r="r" b="b"/>
              <a:pathLst>
                <a:path w="2023745" h="1221739">
                  <a:moveTo>
                    <a:pt x="184125" y="402090"/>
                  </a:moveTo>
                  <a:lnTo>
                    <a:pt x="181315" y="359896"/>
                  </a:lnTo>
                  <a:lnTo>
                    <a:pt x="186624" y="318979"/>
                  </a:lnTo>
                  <a:lnTo>
                    <a:pt x="199494" y="279939"/>
                  </a:lnTo>
                  <a:lnTo>
                    <a:pt x="219369" y="243378"/>
                  </a:lnTo>
                  <a:lnTo>
                    <a:pt x="245692" y="209899"/>
                  </a:lnTo>
                  <a:lnTo>
                    <a:pt x="277906" y="180104"/>
                  </a:lnTo>
                  <a:lnTo>
                    <a:pt x="315454" y="154593"/>
                  </a:lnTo>
                  <a:lnTo>
                    <a:pt x="357780" y="133969"/>
                  </a:lnTo>
                  <a:lnTo>
                    <a:pt x="404326" y="118834"/>
                  </a:lnTo>
                  <a:lnTo>
                    <a:pt x="454537" y="109789"/>
                  </a:lnTo>
                  <a:lnTo>
                    <a:pt x="507111" y="107550"/>
                  </a:lnTo>
                  <a:lnTo>
                    <a:pt x="559057" y="112462"/>
                  </a:lnTo>
                  <a:lnTo>
                    <a:pt x="609305" y="124352"/>
                  </a:lnTo>
                  <a:lnTo>
                    <a:pt x="656788" y="143042"/>
                  </a:lnTo>
                  <a:lnTo>
                    <a:pt x="684847" y="108453"/>
                  </a:lnTo>
                  <a:lnTo>
                    <a:pt x="719649" y="80026"/>
                  </a:lnTo>
                  <a:lnTo>
                    <a:pt x="759837" y="58104"/>
                  </a:lnTo>
                  <a:lnTo>
                    <a:pt x="804056" y="43029"/>
                  </a:lnTo>
                  <a:lnTo>
                    <a:pt x="850949" y="35141"/>
                  </a:lnTo>
                  <a:lnTo>
                    <a:pt x="899159" y="34784"/>
                  </a:lnTo>
                  <a:lnTo>
                    <a:pt x="947329" y="42299"/>
                  </a:lnTo>
                  <a:lnTo>
                    <a:pt x="994105" y="58027"/>
                  </a:lnTo>
                  <a:lnTo>
                    <a:pt x="1038765" y="83001"/>
                  </a:lnTo>
                  <a:lnTo>
                    <a:pt x="1052074" y="93030"/>
                  </a:lnTo>
                  <a:lnTo>
                    <a:pt x="1077796" y="60545"/>
                  </a:lnTo>
                  <a:lnTo>
                    <a:pt x="1110724" y="34546"/>
                  </a:lnTo>
                  <a:lnTo>
                    <a:pt x="1149213" y="15488"/>
                  </a:lnTo>
                  <a:lnTo>
                    <a:pt x="1191620" y="3822"/>
                  </a:lnTo>
                  <a:lnTo>
                    <a:pt x="1236302" y="0"/>
                  </a:lnTo>
                  <a:lnTo>
                    <a:pt x="1281614" y="4474"/>
                  </a:lnTo>
                  <a:lnTo>
                    <a:pt x="1325912" y="17697"/>
                  </a:lnTo>
                  <a:lnTo>
                    <a:pt x="1364895" y="38566"/>
                  </a:lnTo>
                  <a:lnTo>
                    <a:pt x="1397126" y="66153"/>
                  </a:lnTo>
                  <a:lnTo>
                    <a:pt x="1435385" y="36741"/>
                  </a:lnTo>
                  <a:lnTo>
                    <a:pt x="1479342" y="15885"/>
                  </a:lnTo>
                  <a:lnTo>
                    <a:pt x="1527075" y="3715"/>
                  </a:lnTo>
                  <a:lnTo>
                    <a:pt x="1576662" y="361"/>
                  </a:lnTo>
                  <a:lnTo>
                    <a:pt x="1626181" y="5952"/>
                  </a:lnTo>
                  <a:lnTo>
                    <a:pt x="1673709" y="20619"/>
                  </a:lnTo>
                  <a:lnTo>
                    <a:pt x="1717326" y="44493"/>
                  </a:lnTo>
                  <a:lnTo>
                    <a:pt x="1767250" y="93575"/>
                  </a:lnTo>
                  <a:lnTo>
                    <a:pt x="1794015" y="153608"/>
                  </a:lnTo>
                  <a:lnTo>
                    <a:pt x="1841190" y="168518"/>
                  </a:lnTo>
                  <a:lnTo>
                    <a:pt x="1882551" y="190206"/>
                  </a:lnTo>
                  <a:lnTo>
                    <a:pt x="1917392" y="217659"/>
                  </a:lnTo>
                  <a:lnTo>
                    <a:pt x="1945011" y="249862"/>
                  </a:lnTo>
                  <a:lnTo>
                    <a:pt x="1964701" y="285801"/>
                  </a:lnTo>
                  <a:lnTo>
                    <a:pt x="1975760" y="324460"/>
                  </a:lnTo>
                  <a:lnTo>
                    <a:pt x="1977483" y="364826"/>
                  </a:lnTo>
                  <a:lnTo>
                    <a:pt x="1969165" y="405885"/>
                  </a:lnTo>
                  <a:lnTo>
                    <a:pt x="1966738" y="412754"/>
                  </a:lnTo>
                  <a:lnTo>
                    <a:pt x="1964023" y="419547"/>
                  </a:lnTo>
                  <a:lnTo>
                    <a:pt x="1961023" y="426258"/>
                  </a:lnTo>
                  <a:lnTo>
                    <a:pt x="1957741" y="432881"/>
                  </a:lnTo>
                  <a:lnTo>
                    <a:pt x="1985762" y="468471"/>
                  </a:lnTo>
                  <a:lnTo>
                    <a:pt x="2005941" y="506276"/>
                  </a:lnTo>
                  <a:lnTo>
                    <a:pt x="2018397" y="545543"/>
                  </a:lnTo>
                  <a:lnTo>
                    <a:pt x="2023252" y="585520"/>
                  </a:lnTo>
                  <a:lnTo>
                    <a:pt x="2020623" y="625456"/>
                  </a:lnTo>
                  <a:lnTo>
                    <a:pt x="2010633" y="664597"/>
                  </a:lnTo>
                  <a:lnTo>
                    <a:pt x="1993400" y="702192"/>
                  </a:lnTo>
                  <a:lnTo>
                    <a:pt x="1969045" y="737489"/>
                  </a:lnTo>
                  <a:lnTo>
                    <a:pt x="1937688" y="769736"/>
                  </a:lnTo>
                  <a:lnTo>
                    <a:pt x="1899449" y="798180"/>
                  </a:lnTo>
                  <a:lnTo>
                    <a:pt x="1865653" y="816812"/>
                  </a:lnTo>
                  <a:lnTo>
                    <a:pt x="1829384" y="831676"/>
                  </a:lnTo>
                  <a:lnTo>
                    <a:pt x="1791104" y="842615"/>
                  </a:lnTo>
                  <a:lnTo>
                    <a:pt x="1751275" y="849466"/>
                  </a:lnTo>
                  <a:lnTo>
                    <a:pt x="1745341" y="894227"/>
                  </a:lnTo>
                  <a:lnTo>
                    <a:pt x="1729167" y="935848"/>
                  </a:lnTo>
                  <a:lnTo>
                    <a:pt x="1703851" y="973441"/>
                  </a:lnTo>
                  <a:lnTo>
                    <a:pt x="1670489" y="1006120"/>
                  </a:lnTo>
                  <a:lnTo>
                    <a:pt x="1630178" y="1032999"/>
                  </a:lnTo>
                  <a:lnTo>
                    <a:pt x="1584016" y="1053190"/>
                  </a:lnTo>
                  <a:lnTo>
                    <a:pt x="1533098" y="1065808"/>
                  </a:lnTo>
                  <a:lnTo>
                    <a:pt x="1478523" y="1069964"/>
                  </a:lnTo>
                  <a:lnTo>
                    <a:pt x="1441365" y="1067611"/>
                  </a:lnTo>
                  <a:lnTo>
                    <a:pt x="1405120" y="1061126"/>
                  </a:lnTo>
                  <a:lnTo>
                    <a:pt x="1370296" y="1050630"/>
                  </a:lnTo>
                  <a:lnTo>
                    <a:pt x="1337399" y="1036244"/>
                  </a:lnTo>
                  <a:lnTo>
                    <a:pt x="1318597" y="1075678"/>
                  </a:lnTo>
                  <a:lnTo>
                    <a:pt x="1293061" y="1111165"/>
                  </a:lnTo>
                  <a:lnTo>
                    <a:pt x="1261601" y="1142346"/>
                  </a:lnTo>
                  <a:lnTo>
                    <a:pt x="1225027" y="1168863"/>
                  </a:lnTo>
                  <a:lnTo>
                    <a:pt x="1184151" y="1190358"/>
                  </a:lnTo>
                  <a:lnTo>
                    <a:pt x="1139783" y="1206475"/>
                  </a:lnTo>
                  <a:lnTo>
                    <a:pt x="1092734" y="1216855"/>
                  </a:lnTo>
                  <a:lnTo>
                    <a:pt x="1043814" y="1221140"/>
                  </a:lnTo>
                  <a:lnTo>
                    <a:pt x="993835" y="1218972"/>
                  </a:lnTo>
                  <a:lnTo>
                    <a:pt x="943608" y="1209995"/>
                  </a:lnTo>
                  <a:lnTo>
                    <a:pt x="893080" y="1193345"/>
                  </a:lnTo>
                  <a:lnTo>
                    <a:pt x="847088" y="1169985"/>
                  </a:lnTo>
                  <a:lnTo>
                    <a:pt x="806596" y="1140505"/>
                  </a:lnTo>
                  <a:lnTo>
                    <a:pt x="772571" y="1105496"/>
                  </a:lnTo>
                  <a:lnTo>
                    <a:pt x="728877" y="1123991"/>
                  </a:lnTo>
                  <a:lnTo>
                    <a:pt x="683651" y="1137176"/>
                  </a:lnTo>
                  <a:lnTo>
                    <a:pt x="637484" y="1145172"/>
                  </a:lnTo>
                  <a:lnTo>
                    <a:pt x="590967" y="1148101"/>
                  </a:lnTo>
                  <a:lnTo>
                    <a:pt x="544689" y="1146083"/>
                  </a:lnTo>
                  <a:lnTo>
                    <a:pt x="499240" y="1139240"/>
                  </a:lnTo>
                  <a:lnTo>
                    <a:pt x="455213" y="1127693"/>
                  </a:lnTo>
                  <a:lnTo>
                    <a:pt x="413196" y="1111564"/>
                  </a:lnTo>
                  <a:lnTo>
                    <a:pt x="373780" y="1090975"/>
                  </a:lnTo>
                  <a:lnTo>
                    <a:pt x="337556" y="1066045"/>
                  </a:lnTo>
                  <a:lnTo>
                    <a:pt x="305114" y="1036898"/>
                  </a:lnTo>
                  <a:lnTo>
                    <a:pt x="277044" y="1003653"/>
                  </a:lnTo>
                  <a:lnTo>
                    <a:pt x="273227" y="998289"/>
                  </a:lnTo>
                  <a:lnTo>
                    <a:pt x="218533" y="997538"/>
                  </a:lnTo>
                  <a:lnTo>
                    <a:pt x="167752" y="985452"/>
                  </a:lnTo>
                  <a:lnTo>
                    <a:pt x="123042" y="963429"/>
                  </a:lnTo>
                  <a:lnTo>
                    <a:pt x="86560" y="932864"/>
                  </a:lnTo>
                  <a:lnTo>
                    <a:pt x="60463" y="895157"/>
                  </a:lnTo>
                  <a:lnTo>
                    <a:pt x="46908" y="851703"/>
                  </a:lnTo>
                  <a:lnTo>
                    <a:pt x="46570" y="815231"/>
                  </a:lnTo>
                  <a:lnTo>
                    <a:pt x="55727" y="779965"/>
                  </a:lnTo>
                  <a:lnTo>
                    <a:pt x="73888" y="747127"/>
                  </a:lnTo>
                  <a:lnTo>
                    <a:pt x="100564" y="717941"/>
                  </a:lnTo>
                  <a:lnTo>
                    <a:pt x="57611" y="690196"/>
                  </a:lnTo>
                  <a:lnTo>
                    <a:pt x="26071" y="655305"/>
                  </a:lnTo>
                  <a:lnTo>
                    <a:pt x="6636" y="615460"/>
                  </a:lnTo>
                  <a:lnTo>
                    <a:pt x="0" y="572849"/>
                  </a:lnTo>
                  <a:lnTo>
                    <a:pt x="6854" y="529665"/>
                  </a:lnTo>
                  <a:lnTo>
                    <a:pt x="27892" y="488099"/>
                  </a:lnTo>
                  <a:lnTo>
                    <a:pt x="56785" y="456541"/>
                  </a:lnTo>
                  <a:lnTo>
                    <a:pt x="93274" y="431734"/>
                  </a:lnTo>
                  <a:lnTo>
                    <a:pt x="135704" y="414558"/>
                  </a:lnTo>
                  <a:lnTo>
                    <a:pt x="182423" y="405892"/>
                  </a:lnTo>
                  <a:lnTo>
                    <a:pt x="184125" y="402090"/>
                  </a:lnTo>
                  <a:close/>
                </a:path>
                <a:path w="2023745" h="1221739">
                  <a:moveTo>
                    <a:pt x="221217" y="735707"/>
                  </a:moveTo>
                  <a:lnTo>
                    <a:pt x="190292" y="735747"/>
                  </a:lnTo>
                  <a:lnTo>
                    <a:pt x="159889" y="731941"/>
                  </a:lnTo>
                  <a:lnTo>
                    <a:pt x="130529" y="724388"/>
                  </a:lnTo>
                  <a:lnTo>
                    <a:pt x="102732" y="713187"/>
                  </a:lnTo>
                </a:path>
                <a:path w="2023745" h="1221739">
                  <a:moveTo>
                    <a:pt x="325758" y="982154"/>
                  </a:moveTo>
                  <a:lnTo>
                    <a:pt x="313144" y="985894"/>
                  </a:lnTo>
                  <a:lnTo>
                    <a:pt x="300271" y="988942"/>
                  </a:lnTo>
                  <a:lnTo>
                    <a:pt x="287182" y="991291"/>
                  </a:lnTo>
                  <a:lnTo>
                    <a:pt x="273918" y="992932"/>
                  </a:lnTo>
                </a:path>
                <a:path w="2023745" h="1221739">
                  <a:moveTo>
                    <a:pt x="772455" y="1100574"/>
                  </a:moveTo>
                  <a:lnTo>
                    <a:pt x="763459" y="1088812"/>
                  </a:lnTo>
                  <a:lnTo>
                    <a:pt x="755244" y="1076679"/>
                  </a:lnTo>
                  <a:lnTo>
                    <a:pt x="747825" y="1064203"/>
                  </a:lnTo>
                  <a:lnTo>
                    <a:pt x="741220" y="1051408"/>
                  </a:lnTo>
                </a:path>
                <a:path w="2023745" h="1221739">
                  <a:moveTo>
                    <a:pt x="1350074" y="977972"/>
                  </a:moveTo>
                  <a:lnTo>
                    <a:pt x="1348257" y="991649"/>
                  </a:lnTo>
                  <a:lnTo>
                    <a:pt x="1345568" y="1005218"/>
                  </a:lnTo>
                  <a:lnTo>
                    <a:pt x="1342014" y="1018651"/>
                  </a:lnTo>
                  <a:lnTo>
                    <a:pt x="1337601" y="1031920"/>
                  </a:lnTo>
                </a:path>
              </a:pathLst>
            </a:custGeom>
            <a:ln w="12700">
              <a:solidFill>
                <a:srgbClr val="8F1C0B"/>
              </a:solidFill>
            </a:ln>
          </p:spPr>
          <p:txBody>
            <a:bodyPr wrap="square" lIns="0" tIns="0" rIns="0" bIns="0" rtlCol="0"/>
            <a:lstStyle/>
            <a:p>
              <a:endParaRPr/>
            </a:p>
          </p:txBody>
        </p:sp>
        <p:pic>
          <p:nvPicPr>
            <p:cNvPr id="9" name="object 13">
              <a:extLst>
                <a:ext uri="{FF2B5EF4-FFF2-40B4-BE49-F238E27FC236}">
                  <a16:creationId xmlns:a16="http://schemas.microsoft.com/office/drawing/2014/main" id="{E701D4D1-188D-4077-A2BF-04347E45F822}"/>
                </a:ext>
              </a:extLst>
            </p:cNvPr>
            <p:cNvPicPr/>
            <p:nvPr/>
          </p:nvPicPr>
          <p:blipFill>
            <a:blip r:embed="rId3" cstate="print"/>
            <a:stretch>
              <a:fillRect/>
            </a:stretch>
          </p:blipFill>
          <p:spPr>
            <a:xfrm>
              <a:off x="2418995" y="2912872"/>
              <a:ext cx="164784" cy="214324"/>
            </a:xfrm>
            <a:prstGeom prst="rect">
              <a:avLst/>
            </a:prstGeom>
          </p:spPr>
        </p:pic>
        <p:sp>
          <p:nvSpPr>
            <p:cNvPr id="10" name="object 14">
              <a:extLst>
                <a:ext uri="{FF2B5EF4-FFF2-40B4-BE49-F238E27FC236}">
                  <a16:creationId xmlns:a16="http://schemas.microsoft.com/office/drawing/2014/main" id="{F362A510-64DF-49A0-8CBD-4B74E61D1F3F}"/>
                </a:ext>
              </a:extLst>
            </p:cNvPr>
            <p:cNvSpPr/>
            <p:nvPr/>
          </p:nvSpPr>
          <p:spPr>
            <a:xfrm>
              <a:off x="1011405" y="2336770"/>
              <a:ext cx="1772920" cy="443865"/>
            </a:xfrm>
            <a:custGeom>
              <a:avLst/>
              <a:gdLst/>
              <a:ahLst/>
              <a:cxnLst/>
              <a:rect l="l" t="t" r="r" b="b"/>
              <a:pathLst>
                <a:path w="1772920" h="443864">
                  <a:moveTo>
                    <a:pt x="1772654" y="367708"/>
                  </a:moveTo>
                  <a:lnTo>
                    <a:pt x="1759796" y="388937"/>
                  </a:lnTo>
                  <a:lnTo>
                    <a:pt x="1744110" y="408741"/>
                  </a:lnTo>
                  <a:lnTo>
                    <a:pt x="1725766" y="426929"/>
                  </a:lnTo>
                  <a:lnTo>
                    <a:pt x="1704935" y="443312"/>
                  </a:lnTo>
                </a:path>
                <a:path w="1772920" h="443864">
                  <a:moveTo>
                    <a:pt x="1610160" y="87184"/>
                  </a:moveTo>
                  <a:lnTo>
                    <a:pt x="1611839" y="96050"/>
                  </a:lnTo>
                  <a:lnTo>
                    <a:pt x="1612996" y="104966"/>
                  </a:lnTo>
                  <a:lnTo>
                    <a:pt x="1613628" y="113918"/>
                  </a:lnTo>
                  <a:lnTo>
                    <a:pt x="1613735" y="122890"/>
                  </a:lnTo>
                </a:path>
                <a:path w="1772920" h="443864">
                  <a:moveTo>
                    <a:pt x="1177682" y="45535"/>
                  </a:moveTo>
                  <a:lnTo>
                    <a:pt x="1184830" y="33401"/>
                  </a:lnTo>
                  <a:lnTo>
                    <a:pt x="1193018" y="21737"/>
                  </a:lnTo>
                  <a:lnTo>
                    <a:pt x="1202210" y="10588"/>
                  </a:lnTo>
                  <a:lnTo>
                    <a:pt x="1212374" y="0"/>
                  </a:lnTo>
                </a:path>
                <a:path w="1772920" h="443864">
                  <a:moveTo>
                    <a:pt x="853207" y="67236"/>
                  </a:moveTo>
                  <a:lnTo>
                    <a:pt x="856288" y="57110"/>
                  </a:lnTo>
                  <a:lnTo>
                    <a:pt x="860124" y="47170"/>
                  </a:lnTo>
                  <a:lnTo>
                    <a:pt x="864702" y="37445"/>
                  </a:lnTo>
                  <a:lnTo>
                    <a:pt x="870010" y="27964"/>
                  </a:lnTo>
                </a:path>
                <a:path w="1772920" h="443864">
                  <a:moveTo>
                    <a:pt x="472415" y="80572"/>
                  </a:moveTo>
                  <a:lnTo>
                    <a:pt x="488650" y="88946"/>
                  </a:lnTo>
                  <a:lnTo>
                    <a:pt x="504223" y="98104"/>
                  </a:lnTo>
                  <a:lnTo>
                    <a:pt x="519092" y="108022"/>
                  </a:lnTo>
                  <a:lnTo>
                    <a:pt x="533216" y="118672"/>
                  </a:lnTo>
                </a:path>
                <a:path w="1772920" h="443864">
                  <a:moveTo>
                    <a:pt x="10610" y="379999"/>
                  </a:moveTo>
                  <a:lnTo>
                    <a:pt x="7236" y="370113"/>
                  </a:lnTo>
                  <a:lnTo>
                    <a:pt x="4340" y="360129"/>
                  </a:lnTo>
                  <a:lnTo>
                    <a:pt x="1927" y="350059"/>
                  </a:lnTo>
                  <a:lnTo>
                    <a:pt x="0" y="339914"/>
                  </a:lnTo>
                </a:path>
              </a:pathLst>
            </a:custGeom>
            <a:ln w="12700">
              <a:solidFill>
                <a:srgbClr val="8F1C0B"/>
              </a:solidFill>
            </a:ln>
          </p:spPr>
          <p:txBody>
            <a:bodyPr wrap="square" lIns="0" tIns="0" rIns="0" bIns="0" rtlCol="0"/>
            <a:lstStyle/>
            <a:p>
              <a:endParaRPr/>
            </a:p>
          </p:txBody>
        </p:sp>
      </p:grpSp>
      <p:grpSp>
        <p:nvGrpSpPr>
          <p:cNvPr id="11" name="object 17">
            <a:extLst>
              <a:ext uri="{FF2B5EF4-FFF2-40B4-BE49-F238E27FC236}">
                <a16:creationId xmlns:a16="http://schemas.microsoft.com/office/drawing/2014/main" id="{5BA35F9D-521B-4AA8-91AE-2319CB7D5444}"/>
              </a:ext>
            </a:extLst>
          </p:cNvPr>
          <p:cNvGrpSpPr/>
          <p:nvPr/>
        </p:nvGrpSpPr>
        <p:grpSpPr>
          <a:xfrm>
            <a:off x="6194469" y="4254971"/>
            <a:ext cx="2657431" cy="1355090"/>
            <a:chOff x="6267009" y="3707267"/>
            <a:chExt cx="2842260" cy="1355090"/>
          </a:xfrm>
        </p:grpSpPr>
        <p:sp>
          <p:nvSpPr>
            <p:cNvPr id="12" name="object 18">
              <a:extLst>
                <a:ext uri="{FF2B5EF4-FFF2-40B4-BE49-F238E27FC236}">
                  <a16:creationId xmlns:a16="http://schemas.microsoft.com/office/drawing/2014/main" id="{9CE3D40E-0F60-4610-AD16-DBFE89CB3FEB}"/>
                </a:ext>
              </a:extLst>
            </p:cNvPr>
            <p:cNvSpPr/>
            <p:nvPr/>
          </p:nvSpPr>
          <p:spPr>
            <a:xfrm>
              <a:off x="6273359" y="3713617"/>
              <a:ext cx="2829560" cy="1342390"/>
            </a:xfrm>
            <a:custGeom>
              <a:avLst/>
              <a:gdLst/>
              <a:ahLst/>
              <a:cxnLst/>
              <a:rect l="l" t="t" r="r" b="b"/>
              <a:pathLst>
                <a:path w="2829559" h="1342389">
                  <a:moveTo>
                    <a:pt x="1707398" y="0"/>
                  </a:moveTo>
                  <a:lnTo>
                    <a:pt x="1659161" y="4799"/>
                  </a:lnTo>
                  <a:lnTo>
                    <a:pt x="1613002" y="14783"/>
                  </a:lnTo>
                  <a:lnTo>
                    <a:pt x="1570004" y="29718"/>
                  </a:lnTo>
                  <a:lnTo>
                    <a:pt x="1531248" y="49369"/>
                  </a:lnTo>
                  <a:lnTo>
                    <a:pt x="1497815" y="73503"/>
                  </a:lnTo>
                  <a:lnTo>
                    <a:pt x="1470787" y="101886"/>
                  </a:lnTo>
                  <a:lnTo>
                    <a:pt x="1452174" y="90857"/>
                  </a:lnTo>
                  <a:lnTo>
                    <a:pt x="1411558" y="71574"/>
                  </a:lnTo>
                  <a:lnTo>
                    <a:pt x="1342412" y="49905"/>
                  </a:lnTo>
                  <a:lnTo>
                    <a:pt x="1293803" y="41247"/>
                  </a:lnTo>
                  <a:lnTo>
                    <a:pt x="1244618" y="37275"/>
                  </a:lnTo>
                  <a:lnTo>
                    <a:pt x="1195586" y="37846"/>
                  </a:lnTo>
                  <a:lnTo>
                    <a:pt x="1147438" y="42814"/>
                  </a:lnTo>
                  <a:lnTo>
                    <a:pt x="1100902" y="52036"/>
                  </a:lnTo>
                  <a:lnTo>
                    <a:pt x="1056709" y="65366"/>
                  </a:lnTo>
                  <a:lnTo>
                    <a:pt x="1015589" y="82660"/>
                  </a:lnTo>
                  <a:lnTo>
                    <a:pt x="978271" y="103774"/>
                  </a:lnTo>
                  <a:lnTo>
                    <a:pt x="945485" y="128562"/>
                  </a:lnTo>
                  <a:lnTo>
                    <a:pt x="917960" y="156880"/>
                  </a:lnTo>
                  <a:lnTo>
                    <a:pt x="874193" y="142356"/>
                  </a:lnTo>
                  <a:lnTo>
                    <a:pt x="828485" y="131128"/>
                  </a:lnTo>
                  <a:lnTo>
                    <a:pt x="781279" y="123253"/>
                  </a:lnTo>
                  <a:lnTo>
                    <a:pt x="733018" y="118787"/>
                  </a:lnTo>
                  <a:lnTo>
                    <a:pt x="684146" y="117788"/>
                  </a:lnTo>
                  <a:lnTo>
                    <a:pt x="635103" y="120314"/>
                  </a:lnTo>
                  <a:lnTo>
                    <a:pt x="576250" y="128119"/>
                  </a:lnTo>
                  <a:lnTo>
                    <a:pt x="520865" y="140651"/>
                  </a:lnTo>
                  <a:lnTo>
                    <a:pt x="469400" y="157528"/>
                  </a:lnTo>
                  <a:lnTo>
                    <a:pt x="422304" y="178367"/>
                  </a:lnTo>
                  <a:lnTo>
                    <a:pt x="380028" y="202784"/>
                  </a:lnTo>
                  <a:lnTo>
                    <a:pt x="343023" y="230397"/>
                  </a:lnTo>
                  <a:lnTo>
                    <a:pt x="311740" y="260822"/>
                  </a:lnTo>
                  <a:lnTo>
                    <a:pt x="286629" y="293677"/>
                  </a:lnTo>
                  <a:lnTo>
                    <a:pt x="268141" y="328578"/>
                  </a:lnTo>
                  <a:lnTo>
                    <a:pt x="256726" y="365143"/>
                  </a:lnTo>
                  <a:lnTo>
                    <a:pt x="252835" y="402989"/>
                  </a:lnTo>
                  <a:lnTo>
                    <a:pt x="256919" y="441733"/>
                  </a:lnTo>
                  <a:lnTo>
                    <a:pt x="254538" y="445914"/>
                  </a:lnTo>
                  <a:lnTo>
                    <a:pt x="201862" y="452757"/>
                  </a:lnTo>
                  <a:lnTo>
                    <a:pt x="152728" y="465714"/>
                  </a:lnTo>
                  <a:lnTo>
                    <a:pt x="108319" y="484289"/>
                  </a:lnTo>
                  <a:lnTo>
                    <a:pt x="69821" y="507986"/>
                  </a:lnTo>
                  <a:lnTo>
                    <a:pt x="38419" y="536310"/>
                  </a:lnTo>
                  <a:lnTo>
                    <a:pt x="14455" y="570329"/>
                  </a:lnTo>
                  <a:lnTo>
                    <a:pt x="0" y="641370"/>
                  </a:lnTo>
                  <a:lnTo>
                    <a:pt x="8692" y="676358"/>
                  </a:lnTo>
                  <a:lnTo>
                    <a:pt x="27452" y="709636"/>
                  </a:lnTo>
                  <a:lnTo>
                    <a:pt x="55872" y="740187"/>
                  </a:lnTo>
                  <a:lnTo>
                    <a:pt x="93542" y="766997"/>
                  </a:lnTo>
                  <a:lnTo>
                    <a:pt x="140055" y="789047"/>
                  </a:lnTo>
                  <a:lnTo>
                    <a:pt x="102748" y="821142"/>
                  </a:lnTo>
                  <a:lnTo>
                    <a:pt x="77348" y="857251"/>
                  </a:lnTo>
                  <a:lnTo>
                    <a:pt x="64542" y="896030"/>
                  </a:lnTo>
                  <a:lnTo>
                    <a:pt x="65014" y="936135"/>
                  </a:lnTo>
                  <a:lnTo>
                    <a:pt x="77470" y="972504"/>
                  </a:lnTo>
                  <a:lnTo>
                    <a:pt x="100216" y="1005535"/>
                  </a:lnTo>
                  <a:lnTo>
                    <a:pt x="131981" y="1034580"/>
                  </a:lnTo>
                  <a:lnTo>
                    <a:pt x="171492" y="1058990"/>
                  </a:lnTo>
                  <a:lnTo>
                    <a:pt x="217475" y="1078118"/>
                  </a:lnTo>
                  <a:lnTo>
                    <a:pt x="268658" y="1091314"/>
                  </a:lnTo>
                  <a:lnTo>
                    <a:pt x="323768" y="1097932"/>
                  </a:lnTo>
                  <a:lnTo>
                    <a:pt x="381533" y="1097322"/>
                  </a:lnTo>
                  <a:lnTo>
                    <a:pt x="386870" y="1103221"/>
                  </a:lnTo>
                  <a:lnTo>
                    <a:pt x="417760" y="1132823"/>
                  </a:lnTo>
                  <a:lnTo>
                    <a:pt x="452670" y="1159558"/>
                  </a:lnTo>
                  <a:lnTo>
                    <a:pt x="491175" y="1183358"/>
                  </a:lnTo>
                  <a:lnTo>
                    <a:pt x="532855" y="1204156"/>
                  </a:lnTo>
                  <a:lnTo>
                    <a:pt x="577285" y="1221883"/>
                  </a:lnTo>
                  <a:lnTo>
                    <a:pt x="624044" y="1236470"/>
                  </a:lnTo>
                  <a:lnTo>
                    <a:pt x="672709" y="1247850"/>
                  </a:lnTo>
                  <a:lnTo>
                    <a:pt x="722856" y="1255953"/>
                  </a:lnTo>
                  <a:lnTo>
                    <a:pt x="774063" y="1260712"/>
                  </a:lnTo>
                  <a:lnTo>
                    <a:pt x="825907" y="1262059"/>
                  </a:lnTo>
                  <a:lnTo>
                    <a:pt x="877966" y="1259924"/>
                  </a:lnTo>
                  <a:lnTo>
                    <a:pt x="929816" y="1254241"/>
                  </a:lnTo>
                  <a:lnTo>
                    <a:pt x="981035" y="1244939"/>
                  </a:lnTo>
                  <a:lnTo>
                    <a:pt x="1031200" y="1231952"/>
                  </a:lnTo>
                  <a:lnTo>
                    <a:pt x="1079889" y="1215210"/>
                  </a:lnTo>
                  <a:lnTo>
                    <a:pt x="1117190" y="1246472"/>
                  </a:lnTo>
                  <a:lnTo>
                    <a:pt x="1160453" y="1273927"/>
                  </a:lnTo>
                  <a:lnTo>
                    <a:pt x="1208986" y="1297241"/>
                  </a:lnTo>
                  <a:lnTo>
                    <a:pt x="1262096" y="1316083"/>
                  </a:lnTo>
                  <a:lnTo>
                    <a:pt x="1319092" y="1330118"/>
                  </a:lnTo>
                  <a:lnTo>
                    <a:pt x="1373117" y="1338391"/>
                  </a:lnTo>
                  <a:lnTo>
                    <a:pt x="1427091" y="1342179"/>
                  </a:lnTo>
                  <a:lnTo>
                    <a:pt x="1480498" y="1341661"/>
                  </a:lnTo>
                  <a:lnTo>
                    <a:pt x="1532821" y="1337017"/>
                  </a:lnTo>
                  <a:lnTo>
                    <a:pt x="1583545" y="1328424"/>
                  </a:lnTo>
                  <a:lnTo>
                    <a:pt x="1632154" y="1316064"/>
                  </a:lnTo>
                  <a:lnTo>
                    <a:pt x="1678131" y="1300113"/>
                  </a:lnTo>
                  <a:lnTo>
                    <a:pt x="1720961" y="1280753"/>
                  </a:lnTo>
                  <a:lnTo>
                    <a:pt x="1760126" y="1258160"/>
                  </a:lnTo>
                  <a:lnTo>
                    <a:pt x="1795112" y="1232516"/>
                  </a:lnTo>
                  <a:lnTo>
                    <a:pt x="1825401" y="1203998"/>
                  </a:lnTo>
                  <a:lnTo>
                    <a:pt x="1850479" y="1172786"/>
                  </a:lnTo>
                  <a:lnTo>
                    <a:pt x="1869828" y="1139058"/>
                  </a:lnTo>
                  <a:lnTo>
                    <a:pt x="1915837" y="1154878"/>
                  </a:lnTo>
                  <a:lnTo>
                    <a:pt x="1964541" y="1166419"/>
                  </a:lnTo>
                  <a:lnTo>
                    <a:pt x="2015230" y="1173551"/>
                  </a:lnTo>
                  <a:lnTo>
                    <a:pt x="2067197" y="1176138"/>
                  </a:lnTo>
                  <a:lnTo>
                    <a:pt x="2123150" y="1173778"/>
                  </a:lnTo>
                  <a:lnTo>
                    <a:pt x="2176619" y="1166356"/>
                  </a:lnTo>
                  <a:lnTo>
                    <a:pt x="2227012" y="1154248"/>
                  </a:lnTo>
                  <a:lnTo>
                    <a:pt x="2273741" y="1137828"/>
                  </a:lnTo>
                  <a:lnTo>
                    <a:pt x="2316214" y="1117472"/>
                  </a:lnTo>
                  <a:lnTo>
                    <a:pt x="2353842" y="1093555"/>
                  </a:lnTo>
                  <a:lnTo>
                    <a:pt x="2386035" y="1066451"/>
                  </a:lnTo>
                  <a:lnTo>
                    <a:pt x="2412203" y="1036536"/>
                  </a:lnTo>
                  <a:lnTo>
                    <a:pt x="2444103" y="969773"/>
                  </a:lnTo>
                  <a:lnTo>
                    <a:pt x="2448654" y="933675"/>
                  </a:lnTo>
                  <a:lnTo>
                    <a:pt x="2504357" y="926141"/>
                  </a:lnTo>
                  <a:lnTo>
                    <a:pt x="2557894" y="914113"/>
                  </a:lnTo>
                  <a:lnTo>
                    <a:pt x="2608617" y="897768"/>
                  </a:lnTo>
                  <a:lnTo>
                    <a:pt x="2655883" y="877281"/>
                  </a:lnTo>
                  <a:lnTo>
                    <a:pt x="2701113" y="851528"/>
                  </a:lnTo>
                  <a:lnTo>
                    <a:pt x="2739679" y="822777"/>
                  </a:lnTo>
                  <a:lnTo>
                    <a:pt x="2771482" y="791504"/>
                  </a:lnTo>
                  <a:lnTo>
                    <a:pt x="2796427" y="758190"/>
                  </a:lnTo>
                  <a:lnTo>
                    <a:pt x="2814415" y="723312"/>
                  </a:lnTo>
                  <a:lnTo>
                    <a:pt x="2829136" y="650780"/>
                  </a:lnTo>
                  <a:lnTo>
                    <a:pt x="2825673" y="614083"/>
                  </a:lnTo>
                  <a:lnTo>
                    <a:pt x="2814866" y="577737"/>
                  </a:lnTo>
                  <a:lnTo>
                    <a:pt x="2796617" y="542221"/>
                  </a:lnTo>
                  <a:lnTo>
                    <a:pt x="2770829" y="508013"/>
                  </a:lnTo>
                  <a:lnTo>
                    <a:pt x="2737405" y="475591"/>
                  </a:lnTo>
                  <a:lnTo>
                    <a:pt x="2741997" y="468308"/>
                  </a:lnTo>
                  <a:lnTo>
                    <a:pt x="2763845" y="409761"/>
                  </a:lnTo>
                  <a:lnTo>
                    <a:pt x="2765193" y="373961"/>
                  </a:lnTo>
                  <a:lnTo>
                    <a:pt x="2757933" y="339077"/>
                  </a:lnTo>
                  <a:lnTo>
                    <a:pt x="2719603" y="274340"/>
                  </a:lnTo>
                  <a:lnTo>
                    <a:pt x="2689542" y="245629"/>
                  </a:lnTo>
                  <a:lnTo>
                    <a:pt x="2652890" y="220119"/>
                  </a:lnTo>
                  <a:lnTo>
                    <a:pt x="2610151" y="198379"/>
                  </a:lnTo>
                  <a:lnTo>
                    <a:pt x="2561829" y="180982"/>
                  </a:lnTo>
                  <a:lnTo>
                    <a:pt x="2508428" y="168499"/>
                  </a:lnTo>
                  <a:lnTo>
                    <a:pt x="2494066" y="134327"/>
                  </a:lnTo>
                  <a:lnTo>
                    <a:pt x="2470996" y="102484"/>
                  </a:lnTo>
                  <a:lnTo>
                    <a:pt x="2439829" y="73652"/>
                  </a:lnTo>
                  <a:lnTo>
                    <a:pt x="2401174" y="48513"/>
                  </a:lnTo>
                  <a:lnTo>
                    <a:pt x="2359171" y="29068"/>
                  </a:lnTo>
                  <a:lnTo>
                    <a:pt x="2314092" y="14603"/>
                  </a:lnTo>
                  <a:lnTo>
                    <a:pt x="2266859" y="5071"/>
                  </a:lnTo>
                  <a:lnTo>
                    <a:pt x="2218394" y="423"/>
                  </a:lnTo>
                  <a:lnTo>
                    <a:pt x="2169619" y="608"/>
                  </a:lnTo>
                  <a:lnTo>
                    <a:pt x="2121455" y="5579"/>
                  </a:lnTo>
                  <a:lnTo>
                    <a:pt x="2074825" y="15285"/>
                  </a:lnTo>
                  <a:lnTo>
                    <a:pt x="2030652" y="29679"/>
                  </a:lnTo>
                  <a:lnTo>
                    <a:pt x="1989856" y="48710"/>
                  </a:lnTo>
                  <a:lnTo>
                    <a:pt x="1953359" y="72331"/>
                  </a:lnTo>
                  <a:lnTo>
                    <a:pt x="1932124" y="56306"/>
                  </a:lnTo>
                  <a:lnTo>
                    <a:pt x="1882081" y="29533"/>
                  </a:lnTo>
                  <a:lnTo>
                    <a:pt x="1805781" y="6890"/>
                  </a:lnTo>
                  <a:lnTo>
                    <a:pt x="1756632" y="618"/>
                  </a:lnTo>
                  <a:lnTo>
                    <a:pt x="1707398" y="0"/>
                  </a:lnTo>
                  <a:close/>
                </a:path>
              </a:pathLst>
            </a:custGeom>
            <a:solidFill>
              <a:srgbClr val="041B3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9">
              <a:extLst>
                <a:ext uri="{FF2B5EF4-FFF2-40B4-BE49-F238E27FC236}">
                  <a16:creationId xmlns:a16="http://schemas.microsoft.com/office/drawing/2014/main" id="{CDBC254D-D475-45BE-ABBD-84B3F1995D8E}"/>
                </a:ext>
              </a:extLst>
            </p:cNvPr>
            <p:cNvSpPr/>
            <p:nvPr/>
          </p:nvSpPr>
          <p:spPr>
            <a:xfrm>
              <a:off x="6273359" y="3713617"/>
              <a:ext cx="2829560" cy="1342390"/>
            </a:xfrm>
            <a:custGeom>
              <a:avLst/>
              <a:gdLst/>
              <a:ahLst/>
              <a:cxnLst/>
              <a:rect l="l" t="t" r="r" b="b"/>
              <a:pathLst>
                <a:path w="2829559" h="1342389">
                  <a:moveTo>
                    <a:pt x="256918" y="441733"/>
                  </a:moveTo>
                  <a:lnTo>
                    <a:pt x="252835" y="402990"/>
                  </a:lnTo>
                  <a:lnTo>
                    <a:pt x="256726" y="365144"/>
                  </a:lnTo>
                  <a:lnTo>
                    <a:pt x="268141" y="328579"/>
                  </a:lnTo>
                  <a:lnTo>
                    <a:pt x="286629" y="293677"/>
                  </a:lnTo>
                  <a:lnTo>
                    <a:pt x="311740" y="260822"/>
                  </a:lnTo>
                  <a:lnTo>
                    <a:pt x="343023" y="230397"/>
                  </a:lnTo>
                  <a:lnTo>
                    <a:pt x="380028" y="202785"/>
                  </a:lnTo>
                  <a:lnTo>
                    <a:pt x="422303" y="178368"/>
                  </a:lnTo>
                  <a:lnTo>
                    <a:pt x="469399" y="157529"/>
                  </a:lnTo>
                  <a:lnTo>
                    <a:pt x="520865" y="140652"/>
                  </a:lnTo>
                  <a:lnTo>
                    <a:pt x="576250" y="128119"/>
                  </a:lnTo>
                  <a:lnTo>
                    <a:pt x="635103" y="120314"/>
                  </a:lnTo>
                  <a:lnTo>
                    <a:pt x="684146" y="117789"/>
                  </a:lnTo>
                  <a:lnTo>
                    <a:pt x="733019" y="118788"/>
                  </a:lnTo>
                  <a:lnTo>
                    <a:pt x="781279" y="123254"/>
                  </a:lnTo>
                  <a:lnTo>
                    <a:pt x="828485" y="131129"/>
                  </a:lnTo>
                  <a:lnTo>
                    <a:pt x="874193" y="142357"/>
                  </a:lnTo>
                  <a:lnTo>
                    <a:pt x="917960" y="156880"/>
                  </a:lnTo>
                  <a:lnTo>
                    <a:pt x="945485" y="128562"/>
                  </a:lnTo>
                  <a:lnTo>
                    <a:pt x="978271" y="103774"/>
                  </a:lnTo>
                  <a:lnTo>
                    <a:pt x="1015589" y="82661"/>
                  </a:lnTo>
                  <a:lnTo>
                    <a:pt x="1056709" y="65367"/>
                  </a:lnTo>
                  <a:lnTo>
                    <a:pt x="1100902" y="52036"/>
                  </a:lnTo>
                  <a:lnTo>
                    <a:pt x="1147438" y="42815"/>
                  </a:lnTo>
                  <a:lnTo>
                    <a:pt x="1195586" y="37846"/>
                  </a:lnTo>
                  <a:lnTo>
                    <a:pt x="1244618" y="37276"/>
                  </a:lnTo>
                  <a:lnTo>
                    <a:pt x="1293803" y="41247"/>
                  </a:lnTo>
                  <a:lnTo>
                    <a:pt x="1342412" y="49906"/>
                  </a:lnTo>
                  <a:lnTo>
                    <a:pt x="1389715" y="63396"/>
                  </a:lnTo>
                  <a:lnTo>
                    <a:pt x="1432404" y="80741"/>
                  </a:lnTo>
                  <a:lnTo>
                    <a:pt x="1470787" y="101886"/>
                  </a:lnTo>
                  <a:lnTo>
                    <a:pt x="1497815" y="73503"/>
                  </a:lnTo>
                  <a:lnTo>
                    <a:pt x="1531248" y="49369"/>
                  </a:lnTo>
                  <a:lnTo>
                    <a:pt x="1570004" y="29718"/>
                  </a:lnTo>
                  <a:lnTo>
                    <a:pt x="1613002" y="14783"/>
                  </a:lnTo>
                  <a:lnTo>
                    <a:pt x="1659161" y="4799"/>
                  </a:lnTo>
                  <a:lnTo>
                    <a:pt x="1707398" y="0"/>
                  </a:lnTo>
                  <a:lnTo>
                    <a:pt x="1756631" y="619"/>
                  </a:lnTo>
                  <a:lnTo>
                    <a:pt x="1805781" y="6890"/>
                  </a:lnTo>
                  <a:lnTo>
                    <a:pt x="1853764" y="19048"/>
                  </a:lnTo>
                  <a:lnTo>
                    <a:pt x="1908283" y="41996"/>
                  </a:lnTo>
                  <a:lnTo>
                    <a:pt x="1953360" y="72331"/>
                  </a:lnTo>
                  <a:lnTo>
                    <a:pt x="1989856" y="48711"/>
                  </a:lnTo>
                  <a:lnTo>
                    <a:pt x="2030652" y="29679"/>
                  </a:lnTo>
                  <a:lnTo>
                    <a:pt x="2074825" y="15285"/>
                  </a:lnTo>
                  <a:lnTo>
                    <a:pt x="2121455" y="5579"/>
                  </a:lnTo>
                  <a:lnTo>
                    <a:pt x="2169618" y="608"/>
                  </a:lnTo>
                  <a:lnTo>
                    <a:pt x="2218394" y="423"/>
                  </a:lnTo>
                  <a:lnTo>
                    <a:pt x="2266859" y="5072"/>
                  </a:lnTo>
                  <a:lnTo>
                    <a:pt x="2314092" y="14604"/>
                  </a:lnTo>
                  <a:lnTo>
                    <a:pt x="2359171" y="29068"/>
                  </a:lnTo>
                  <a:lnTo>
                    <a:pt x="2401174" y="48513"/>
                  </a:lnTo>
                  <a:lnTo>
                    <a:pt x="2439829" y="73653"/>
                  </a:lnTo>
                  <a:lnTo>
                    <a:pt x="2470996" y="102485"/>
                  </a:lnTo>
                  <a:lnTo>
                    <a:pt x="2494066" y="134327"/>
                  </a:lnTo>
                  <a:lnTo>
                    <a:pt x="2508428" y="168499"/>
                  </a:lnTo>
                  <a:lnTo>
                    <a:pt x="2561829" y="180982"/>
                  </a:lnTo>
                  <a:lnTo>
                    <a:pt x="2610151" y="198380"/>
                  </a:lnTo>
                  <a:lnTo>
                    <a:pt x="2652890" y="220119"/>
                  </a:lnTo>
                  <a:lnTo>
                    <a:pt x="2689542" y="245630"/>
                  </a:lnTo>
                  <a:lnTo>
                    <a:pt x="2719603" y="274341"/>
                  </a:lnTo>
                  <a:lnTo>
                    <a:pt x="2742568" y="305681"/>
                  </a:lnTo>
                  <a:lnTo>
                    <a:pt x="2765193" y="373963"/>
                  </a:lnTo>
                  <a:lnTo>
                    <a:pt x="2763845" y="409762"/>
                  </a:lnTo>
                  <a:lnTo>
                    <a:pt x="2749989" y="453459"/>
                  </a:lnTo>
                  <a:lnTo>
                    <a:pt x="2737406" y="475592"/>
                  </a:lnTo>
                  <a:lnTo>
                    <a:pt x="2770830" y="508013"/>
                  </a:lnTo>
                  <a:lnTo>
                    <a:pt x="2796617" y="542222"/>
                  </a:lnTo>
                  <a:lnTo>
                    <a:pt x="2814866" y="577738"/>
                  </a:lnTo>
                  <a:lnTo>
                    <a:pt x="2825673" y="614084"/>
                  </a:lnTo>
                  <a:lnTo>
                    <a:pt x="2829136" y="650781"/>
                  </a:lnTo>
                  <a:lnTo>
                    <a:pt x="2825351" y="687350"/>
                  </a:lnTo>
                  <a:lnTo>
                    <a:pt x="2796427" y="758191"/>
                  </a:lnTo>
                  <a:lnTo>
                    <a:pt x="2771482" y="791505"/>
                  </a:lnTo>
                  <a:lnTo>
                    <a:pt x="2739678" y="822777"/>
                  </a:lnTo>
                  <a:lnTo>
                    <a:pt x="2701113" y="851529"/>
                  </a:lnTo>
                  <a:lnTo>
                    <a:pt x="2655882" y="877281"/>
                  </a:lnTo>
                  <a:lnTo>
                    <a:pt x="2608617" y="897768"/>
                  </a:lnTo>
                  <a:lnTo>
                    <a:pt x="2557893" y="914114"/>
                  </a:lnTo>
                  <a:lnTo>
                    <a:pt x="2504357" y="926141"/>
                  </a:lnTo>
                  <a:lnTo>
                    <a:pt x="2448654" y="933676"/>
                  </a:lnTo>
                  <a:lnTo>
                    <a:pt x="2444103" y="969773"/>
                  </a:lnTo>
                  <a:lnTo>
                    <a:pt x="2412203" y="1036536"/>
                  </a:lnTo>
                  <a:lnTo>
                    <a:pt x="2386036" y="1066451"/>
                  </a:lnTo>
                  <a:lnTo>
                    <a:pt x="2353843" y="1093555"/>
                  </a:lnTo>
                  <a:lnTo>
                    <a:pt x="2316214" y="1117472"/>
                  </a:lnTo>
                  <a:lnTo>
                    <a:pt x="2273741" y="1137828"/>
                  </a:lnTo>
                  <a:lnTo>
                    <a:pt x="2227012" y="1154248"/>
                  </a:lnTo>
                  <a:lnTo>
                    <a:pt x="2176619" y="1166357"/>
                  </a:lnTo>
                  <a:lnTo>
                    <a:pt x="2123150" y="1173779"/>
                  </a:lnTo>
                  <a:lnTo>
                    <a:pt x="2067197" y="1176139"/>
                  </a:lnTo>
                  <a:lnTo>
                    <a:pt x="2015230" y="1173552"/>
                  </a:lnTo>
                  <a:lnTo>
                    <a:pt x="1964540" y="1166420"/>
                  </a:lnTo>
                  <a:lnTo>
                    <a:pt x="1915836" y="1154878"/>
                  </a:lnTo>
                  <a:lnTo>
                    <a:pt x="1869828" y="1139059"/>
                  </a:lnTo>
                  <a:lnTo>
                    <a:pt x="1850478" y="1172786"/>
                  </a:lnTo>
                  <a:lnTo>
                    <a:pt x="1825401" y="1203999"/>
                  </a:lnTo>
                  <a:lnTo>
                    <a:pt x="1795111" y="1232516"/>
                  </a:lnTo>
                  <a:lnTo>
                    <a:pt x="1760126" y="1258161"/>
                  </a:lnTo>
                  <a:lnTo>
                    <a:pt x="1720960" y="1280753"/>
                  </a:lnTo>
                  <a:lnTo>
                    <a:pt x="1678131" y="1300114"/>
                  </a:lnTo>
                  <a:lnTo>
                    <a:pt x="1632154" y="1316064"/>
                  </a:lnTo>
                  <a:lnTo>
                    <a:pt x="1583545" y="1328425"/>
                  </a:lnTo>
                  <a:lnTo>
                    <a:pt x="1532821" y="1337017"/>
                  </a:lnTo>
                  <a:lnTo>
                    <a:pt x="1480497" y="1341662"/>
                  </a:lnTo>
                  <a:lnTo>
                    <a:pt x="1427091" y="1342180"/>
                  </a:lnTo>
                  <a:lnTo>
                    <a:pt x="1373117" y="1338392"/>
                  </a:lnTo>
                  <a:lnTo>
                    <a:pt x="1319092" y="1330119"/>
                  </a:lnTo>
                  <a:lnTo>
                    <a:pt x="1262096" y="1316083"/>
                  </a:lnTo>
                  <a:lnTo>
                    <a:pt x="1208986" y="1297242"/>
                  </a:lnTo>
                  <a:lnTo>
                    <a:pt x="1160453" y="1273928"/>
                  </a:lnTo>
                  <a:lnTo>
                    <a:pt x="1117190" y="1246473"/>
                  </a:lnTo>
                  <a:lnTo>
                    <a:pt x="1079888" y="1215210"/>
                  </a:lnTo>
                  <a:lnTo>
                    <a:pt x="1031200" y="1231952"/>
                  </a:lnTo>
                  <a:lnTo>
                    <a:pt x="981034" y="1244939"/>
                  </a:lnTo>
                  <a:lnTo>
                    <a:pt x="929815" y="1254241"/>
                  </a:lnTo>
                  <a:lnTo>
                    <a:pt x="877965" y="1259925"/>
                  </a:lnTo>
                  <a:lnTo>
                    <a:pt x="825906" y="1262059"/>
                  </a:lnTo>
                  <a:lnTo>
                    <a:pt x="774062" y="1260713"/>
                  </a:lnTo>
                  <a:lnTo>
                    <a:pt x="722855" y="1255954"/>
                  </a:lnTo>
                  <a:lnTo>
                    <a:pt x="672708" y="1247850"/>
                  </a:lnTo>
                  <a:lnTo>
                    <a:pt x="624044" y="1236471"/>
                  </a:lnTo>
                  <a:lnTo>
                    <a:pt x="577285" y="1221883"/>
                  </a:lnTo>
                  <a:lnTo>
                    <a:pt x="532855" y="1204157"/>
                  </a:lnTo>
                  <a:lnTo>
                    <a:pt x="491175" y="1183359"/>
                  </a:lnTo>
                  <a:lnTo>
                    <a:pt x="452670" y="1159558"/>
                  </a:lnTo>
                  <a:lnTo>
                    <a:pt x="417761" y="1132823"/>
                  </a:lnTo>
                  <a:lnTo>
                    <a:pt x="386871" y="1103222"/>
                  </a:lnTo>
                  <a:lnTo>
                    <a:pt x="381533" y="1097323"/>
                  </a:lnTo>
                  <a:lnTo>
                    <a:pt x="323768" y="1097933"/>
                  </a:lnTo>
                  <a:lnTo>
                    <a:pt x="268658" y="1091315"/>
                  </a:lnTo>
                  <a:lnTo>
                    <a:pt x="217475" y="1078118"/>
                  </a:lnTo>
                  <a:lnTo>
                    <a:pt x="171491" y="1058991"/>
                  </a:lnTo>
                  <a:lnTo>
                    <a:pt x="131981" y="1034580"/>
                  </a:lnTo>
                  <a:lnTo>
                    <a:pt x="100216" y="1005536"/>
                  </a:lnTo>
                  <a:lnTo>
                    <a:pt x="77469" y="972504"/>
                  </a:lnTo>
                  <a:lnTo>
                    <a:pt x="65014" y="936135"/>
                  </a:lnTo>
                  <a:lnTo>
                    <a:pt x="64541" y="896030"/>
                  </a:lnTo>
                  <a:lnTo>
                    <a:pt x="77348" y="857251"/>
                  </a:lnTo>
                  <a:lnTo>
                    <a:pt x="102747" y="821142"/>
                  </a:lnTo>
                  <a:lnTo>
                    <a:pt x="140054" y="789048"/>
                  </a:lnTo>
                  <a:lnTo>
                    <a:pt x="93542" y="766997"/>
                  </a:lnTo>
                  <a:lnTo>
                    <a:pt x="55871" y="740188"/>
                  </a:lnTo>
                  <a:lnTo>
                    <a:pt x="27452" y="709636"/>
                  </a:lnTo>
                  <a:lnTo>
                    <a:pt x="8692" y="676358"/>
                  </a:lnTo>
                  <a:lnTo>
                    <a:pt x="0" y="641370"/>
                  </a:lnTo>
                  <a:lnTo>
                    <a:pt x="1784" y="605688"/>
                  </a:lnTo>
                  <a:lnTo>
                    <a:pt x="38419" y="536310"/>
                  </a:lnTo>
                  <a:lnTo>
                    <a:pt x="69822" y="507986"/>
                  </a:lnTo>
                  <a:lnTo>
                    <a:pt x="108319" y="484289"/>
                  </a:lnTo>
                  <a:lnTo>
                    <a:pt x="152728" y="465715"/>
                  </a:lnTo>
                  <a:lnTo>
                    <a:pt x="201862" y="452758"/>
                  </a:lnTo>
                  <a:lnTo>
                    <a:pt x="254538" y="445914"/>
                  </a:lnTo>
                  <a:lnTo>
                    <a:pt x="256918" y="441733"/>
                  </a:lnTo>
                  <a:close/>
                </a:path>
                <a:path w="2829559" h="1342389">
                  <a:moveTo>
                    <a:pt x="308793" y="808584"/>
                  </a:moveTo>
                  <a:lnTo>
                    <a:pt x="265543" y="808628"/>
                  </a:lnTo>
                  <a:lnTo>
                    <a:pt x="223024" y="804443"/>
                  </a:lnTo>
                  <a:lnTo>
                    <a:pt x="181962" y="796138"/>
                  </a:lnTo>
                  <a:lnTo>
                    <a:pt x="143086" y="783820"/>
                  </a:lnTo>
                </a:path>
                <a:path w="2829559" h="1342389">
                  <a:moveTo>
                    <a:pt x="454999" y="1079581"/>
                  </a:moveTo>
                  <a:lnTo>
                    <a:pt x="437358" y="1083693"/>
                  </a:lnTo>
                  <a:lnTo>
                    <a:pt x="419354" y="1087046"/>
                  </a:lnTo>
                  <a:lnTo>
                    <a:pt x="401048" y="1089629"/>
                  </a:lnTo>
                  <a:lnTo>
                    <a:pt x="382499" y="1091433"/>
                  </a:lnTo>
                </a:path>
                <a:path w="2829559" h="1342389">
                  <a:moveTo>
                    <a:pt x="1079727" y="1209798"/>
                  </a:moveTo>
                  <a:lnTo>
                    <a:pt x="1067146" y="1196864"/>
                  </a:lnTo>
                  <a:lnTo>
                    <a:pt x="1055656" y="1183523"/>
                  </a:lnTo>
                  <a:lnTo>
                    <a:pt x="1045280" y="1169804"/>
                  </a:lnTo>
                  <a:lnTo>
                    <a:pt x="1036043" y="1155735"/>
                  </a:lnTo>
                </a:path>
                <a:path w="2829559" h="1342389">
                  <a:moveTo>
                    <a:pt x="1887555" y="1074983"/>
                  </a:moveTo>
                  <a:lnTo>
                    <a:pt x="1885013" y="1090022"/>
                  </a:lnTo>
                  <a:lnTo>
                    <a:pt x="1881253" y="1104943"/>
                  </a:lnTo>
                  <a:lnTo>
                    <a:pt x="1876283" y="1119714"/>
                  </a:lnTo>
                  <a:lnTo>
                    <a:pt x="1870112" y="1134305"/>
                  </a:lnTo>
                </a:path>
              </a:pathLst>
            </a:custGeom>
            <a:ln w="12700">
              <a:solidFill>
                <a:srgbClr val="F9711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4" name="object 20">
              <a:extLst>
                <a:ext uri="{FF2B5EF4-FFF2-40B4-BE49-F238E27FC236}">
                  <a16:creationId xmlns:a16="http://schemas.microsoft.com/office/drawing/2014/main" id="{5C7E0B01-3E60-467A-B662-403935152AC1}"/>
                </a:ext>
              </a:extLst>
            </p:cNvPr>
            <p:cNvPicPr/>
            <p:nvPr/>
          </p:nvPicPr>
          <p:blipFill>
            <a:blip r:embed="rId4" cstate="print"/>
            <a:stretch>
              <a:fillRect/>
            </a:stretch>
          </p:blipFill>
          <p:spPr>
            <a:xfrm>
              <a:off x="8501402" y="4415710"/>
              <a:ext cx="225397" cy="234408"/>
            </a:xfrm>
            <a:prstGeom prst="rect">
              <a:avLst/>
            </a:prstGeom>
          </p:spPr>
        </p:pic>
        <p:sp>
          <p:nvSpPr>
            <p:cNvPr id="15" name="object 21">
              <a:extLst>
                <a:ext uri="{FF2B5EF4-FFF2-40B4-BE49-F238E27FC236}">
                  <a16:creationId xmlns:a16="http://schemas.microsoft.com/office/drawing/2014/main" id="{82A2544F-BF61-4555-BF4C-CF20E429DF54}"/>
                </a:ext>
              </a:extLst>
            </p:cNvPr>
            <p:cNvSpPr/>
            <p:nvPr/>
          </p:nvSpPr>
          <p:spPr>
            <a:xfrm>
              <a:off x="6530287" y="3781586"/>
              <a:ext cx="2479675" cy="487680"/>
            </a:xfrm>
            <a:custGeom>
              <a:avLst/>
              <a:gdLst/>
              <a:ahLst/>
              <a:cxnLst/>
              <a:rect l="l" t="t" r="r" b="b"/>
              <a:pathLst>
                <a:path w="2479675" h="487679">
                  <a:moveTo>
                    <a:pt x="2479143" y="404338"/>
                  </a:moveTo>
                  <a:lnTo>
                    <a:pt x="2461161" y="427682"/>
                  </a:lnTo>
                  <a:lnTo>
                    <a:pt x="2439223" y="449459"/>
                  </a:lnTo>
                  <a:lnTo>
                    <a:pt x="2413568" y="469459"/>
                  </a:lnTo>
                  <a:lnTo>
                    <a:pt x="2384435" y="487473"/>
                  </a:lnTo>
                </a:path>
                <a:path w="2479675" h="487679">
                  <a:moveTo>
                    <a:pt x="2251887" y="95869"/>
                  </a:moveTo>
                  <a:lnTo>
                    <a:pt x="2254236" y="105618"/>
                  </a:lnTo>
                  <a:lnTo>
                    <a:pt x="2255853" y="115423"/>
                  </a:lnTo>
                  <a:lnTo>
                    <a:pt x="2256738" y="125266"/>
                  </a:lnTo>
                  <a:lnTo>
                    <a:pt x="2256887" y="135132"/>
                  </a:lnTo>
                </a:path>
                <a:path w="2479675" h="487679">
                  <a:moveTo>
                    <a:pt x="1647046" y="50071"/>
                  </a:moveTo>
                  <a:lnTo>
                    <a:pt x="1657043" y="36728"/>
                  </a:lnTo>
                  <a:lnTo>
                    <a:pt x="1668494" y="23902"/>
                  </a:lnTo>
                  <a:lnTo>
                    <a:pt x="1681350" y="11643"/>
                  </a:lnTo>
                  <a:lnTo>
                    <a:pt x="1695564" y="0"/>
                  </a:lnTo>
                </a:path>
                <a:path w="2479675" h="487679">
                  <a:moveTo>
                    <a:pt x="1193252" y="73933"/>
                  </a:moveTo>
                  <a:lnTo>
                    <a:pt x="1197561" y="62799"/>
                  </a:lnTo>
                  <a:lnTo>
                    <a:pt x="1202925" y="51869"/>
                  </a:lnTo>
                  <a:lnTo>
                    <a:pt x="1209327" y="41176"/>
                  </a:lnTo>
                  <a:lnTo>
                    <a:pt x="1216751" y="30750"/>
                  </a:lnTo>
                </a:path>
                <a:path w="2479675" h="487679">
                  <a:moveTo>
                    <a:pt x="660696" y="88599"/>
                  </a:moveTo>
                  <a:lnTo>
                    <a:pt x="683401" y="97806"/>
                  </a:lnTo>
                  <a:lnTo>
                    <a:pt x="705181" y="107877"/>
                  </a:lnTo>
                  <a:lnTo>
                    <a:pt x="725976" y="118783"/>
                  </a:lnTo>
                  <a:lnTo>
                    <a:pt x="745729" y="130494"/>
                  </a:lnTo>
                </a:path>
                <a:path w="2479675" h="487679">
                  <a:moveTo>
                    <a:pt x="14839" y="417854"/>
                  </a:moveTo>
                  <a:lnTo>
                    <a:pt x="10120" y="406983"/>
                  </a:lnTo>
                  <a:lnTo>
                    <a:pt x="6071" y="396004"/>
                  </a:lnTo>
                  <a:lnTo>
                    <a:pt x="2696" y="384930"/>
                  </a:lnTo>
                  <a:lnTo>
                    <a:pt x="0" y="373775"/>
                  </a:lnTo>
                </a:path>
              </a:pathLst>
            </a:custGeom>
            <a:ln w="12700">
              <a:solidFill>
                <a:srgbClr val="F9711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16" name="object 23">
            <a:extLst>
              <a:ext uri="{FF2B5EF4-FFF2-40B4-BE49-F238E27FC236}">
                <a16:creationId xmlns:a16="http://schemas.microsoft.com/office/drawing/2014/main" id="{C42D4EED-5BA4-41B0-B643-4057A25159FD}"/>
              </a:ext>
            </a:extLst>
          </p:cNvPr>
          <p:cNvGrpSpPr/>
          <p:nvPr/>
        </p:nvGrpSpPr>
        <p:grpSpPr>
          <a:xfrm>
            <a:off x="1447147" y="3897590"/>
            <a:ext cx="2375554" cy="857250"/>
            <a:chOff x="1447146" y="3897590"/>
            <a:chExt cx="2854325" cy="857250"/>
          </a:xfrm>
        </p:grpSpPr>
        <p:sp>
          <p:nvSpPr>
            <p:cNvPr id="17" name="object 24">
              <a:extLst>
                <a:ext uri="{FF2B5EF4-FFF2-40B4-BE49-F238E27FC236}">
                  <a16:creationId xmlns:a16="http://schemas.microsoft.com/office/drawing/2014/main" id="{3B7BF4FF-BC5D-4A8C-9F6F-1E4B7B0871B6}"/>
                </a:ext>
              </a:extLst>
            </p:cNvPr>
            <p:cNvSpPr/>
            <p:nvPr/>
          </p:nvSpPr>
          <p:spPr>
            <a:xfrm>
              <a:off x="1459423" y="3909867"/>
              <a:ext cx="2830195" cy="833119"/>
            </a:xfrm>
            <a:custGeom>
              <a:avLst/>
              <a:gdLst/>
              <a:ahLst/>
              <a:cxnLst/>
              <a:rect l="l" t="t" r="r" b="b"/>
              <a:pathLst>
                <a:path w="2830195" h="833120">
                  <a:moveTo>
                    <a:pt x="257507" y="274021"/>
                  </a:moveTo>
                  <a:lnTo>
                    <a:pt x="258844" y="222331"/>
                  </a:lnTo>
                  <a:lnTo>
                    <a:pt x="295607" y="174626"/>
                  </a:lnTo>
                  <a:lnTo>
                    <a:pt x="363116" y="133376"/>
                  </a:lnTo>
                  <a:lnTo>
                    <a:pt x="406938" y="115942"/>
                  </a:lnTo>
                  <a:lnTo>
                    <a:pt x="456692" y="101046"/>
                  </a:lnTo>
                  <a:lnTo>
                    <a:pt x="511792" y="88998"/>
                  </a:lnTo>
                  <a:lnTo>
                    <a:pt x="571654" y="80104"/>
                  </a:lnTo>
                  <a:lnTo>
                    <a:pt x="635692" y="74674"/>
                  </a:lnTo>
                  <a:lnTo>
                    <a:pt x="684735" y="73108"/>
                  </a:lnTo>
                  <a:lnTo>
                    <a:pt x="733608" y="73728"/>
                  </a:lnTo>
                  <a:lnTo>
                    <a:pt x="781869" y="76497"/>
                  </a:lnTo>
                  <a:lnTo>
                    <a:pt x="829074" y="81382"/>
                  </a:lnTo>
                  <a:lnTo>
                    <a:pt x="874782" y="88345"/>
                  </a:lnTo>
                  <a:lnTo>
                    <a:pt x="918550" y="97353"/>
                  </a:lnTo>
                  <a:lnTo>
                    <a:pt x="949128" y="78152"/>
                  </a:lnTo>
                  <a:lnTo>
                    <a:pt x="985985" y="61612"/>
                  </a:lnTo>
                  <a:lnTo>
                    <a:pt x="1028148" y="47851"/>
                  </a:lnTo>
                  <a:lnTo>
                    <a:pt x="1074648" y="36988"/>
                  </a:lnTo>
                  <a:lnTo>
                    <a:pt x="1124512" y="29144"/>
                  </a:lnTo>
                  <a:lnTo>
                    <a:pt x="1176769" y="24437"/>
                  </a:lnTo>
                  <a:lnTo>
                    <a:pt x="1230448" y="22988"/>
                  </a:lnTo>
                  <a:lnTo>
                    <a:pt x="1284578" y="24914"/>
                  </a:lnTo>
                  <a:lnTo>
                    <a:pt x="1338187" y="30336"/>
                  </a:lnTo>
                  <a:lnTo>
                    <a:pt x="1390304" y="39373"/>
                  </a:lnTo>
                  <a:lnTo>
                    <a:pt x="1432994" y="50130"/>
                  </a:lnTo>
                  <a:lnTo>
                    <a:pt x="1471376" y="63245"/>
                  </a:lnTo>
                  <a:lnTo>
                    <a:pt x="1502255" y="43624"/>
                  </a:lnTo>
                  <a:lnTo>
                    <a:pt x="1541069" y="27360"/>
                  </a:lnTo>
                  <a:lnTo>
                    <a:pt x="1586279" y="14662"/>
                  </a:lnTo>
                  <a:lnTo>
                    <a:pt x="1636343" y="5734"/>
                  </a:lnTo>
                  <a:lnTo>
                    <a:pt x="1689723" y="784"/>
                  </a:lnTo>
                  <a:lnTo>
                    <a:pt x="1744878" y="19"/>
                  </a:lnTo>
                  <a:lnTo>
                    <a:pt x="1800268" y="3645"/>
                  </a:lnTo>
                  <a:lnTo>
                    <a:pt x="1854353" y="11868"/>
                  </a:lnTo>
                  <a:lnTo>
                    <a:pt x="1908873" y="26101"/>
                  </a:lnTo>
                  <a:lnTo>
                    <a:pt x="1953949" y="44915"/>
                  </a:lnTo>
                  <a:lnTo>
                    <a:pt x="1994783" y="28813"/>
                  </a:lnTo>
                  <a:lnTo>
                    <a:pt x="2040798" y="16228"/>
                  </a:lnTo>
                  <a:lnTo>
                    <a:pt x="2090731" y="7203"/>
                  </a:lnTo>
                  <a:lnTo>
                    <a:pt x="2143316" y="1780"/>
                  </a:lnTo>
                  <a:lnTo>
                    <a:pt x="2197289" y="0"/>
                  </a:lnTo>
                  <a:lnTo>
                    <a:pt x="2251385" y="1904"/>
                  </a:lnTo>
                  <a:lnTo>
                    <a:pt x="2304339" y="7535"/>
                  </a:lnTo>
                  <a:lnTo>
                    <a:pt x="2354887" y="16934"/>
                  </a:lnTo>
                  <a:lnTo>
                    <a:pt x="2401764" y="30143"/>
                  </a:lnTo>
                  <a:lnTo>
                    <a:pt x="2440418" y="45735"/>
                  </a:lnTo>
                  <a:lnTo>
                    <a:pt x="2494655" y="83365"/>
                  </a:lnTo>
                  <a:lnTo>
                    <a:pt x="2509018" y="104559"/>
                  </a:lnTo>
                  <a:lnTo>
                    <a:pt x="2574994" y="114727"/>
                  </a:lnTo>
                  <a:lnTo>
                    <a:pt x="2632839" y="129518"/>
                  </a:lnTo>
                  <a:lnTo>
                    <a:pt x="2681566" y="148241"/>
                  </a:lnTo>
                  <a:lnTo>
                    <a:pt x="2720192" y="170203"/>
                  </a:lnTo>
                  <a:lnTo>
                    <a:pt x="2763197" y="221078"/>
                  </a:lnTo>
                  <a:lnTo>
                    <a:pt x="2765606" y="248608"/>
                  </a:lnTo>
                  <a:lnTo>
                    <a:pt x="2753973" y="276609"/>
                  </a:lnTo>
                  <a:lnTo>
                    <a:pt x="2749717" y="282888"/>
                  </a:lnTo>
                  <a:lnTo>
                    <a:pt x="2744379" y="289040"/>
                  </a:lnTo>
                  <a:lnTo>
                    <a:pt x="2737995" y="295021"/>
                  </a:lnTo>
                  <a:lnTo>
                    <a:pt x="2777184" y="319293"/>
                  </a:lnTo>
                  <a:lnTo>
                    <a:pt x="2805405" y="345075"/>
                  </a:lnTo>
                  <a:lnTo>
                    <a:pt x="2822827" y="371855"/>
                  </a:lnTo>
                  <a:lnTo>
                    <a:pt x="2829615" y="399119"/>
                  </a:lnTo>
                  <a:lnTo>
                    <a:pt x="2825940" y="426355"/>
                  </a:lnTo>
                  <a:lnTo>
                    <a:pt x="2787867" y="478689"/>
                  </a:lnTo>
                  <a:lnTo>
                    <a:pt x="2753806" y="502761"/>
                  </a:lnTo>
                  <a:lnTo>
                    <a:pt x="2709951" y="524753"/>
                  </a:lnTo>
                  <a:lnTo>
                    <a:pt x="2656472" y="544152"/>
                  </a:lnTo>
                  <a:lnTo>
                    <a:pt x="2609206" y="556858"/>
                  </a:lnTo>
                  <a:lnTo>
                    <a:pt x="2558483" y="566996"/>
                  </a:lnTo>
                  <a:lnTo>
                    <a:pt x="2504946" y="574456"/>
                  </a:lnTo>
                  <a:lnTo>
                    <a:pt x="2449244" y="579129"/>
                  </a:lnTo>
                  <a:lnTo>
                    <a:pt x="2442601" y="606358"/>
                  </a:lnTo>
                  <a:lnTo>
                    <a:pt x="2396046" y="655475"/>
                  </a:lnTo>
                  <a:lnTo>
                    <a:pt x="2358288" y="676512"/>
                  </a:lnTo>
                  <a:lnTo>
                    <a:pt x="2312313" y="694637"/>
                  </a:lnTo>
                  <a:lnTo>
                    <a:pt x="2259198" y="709423"/>
                  </a:lnTo>
                  <a:lnTo>
                    <a:pt x="2200020" y="720447"/>
                  </a:lnTo>
                  <a:lnTo>
                    <a:pt x="2135857" y="727282"/>
                  </a:lnTo>
                  <a:lnTo>
                    <a:pt x="2067786" y="729506"/>
                  </a:lnTo>
                  <a:lnTo>
                    <a:pt x="2015819" y="727901"/>
                  </a:lnTo>
                  <a:lnTo>
                    <a:pt x="1965129" y="723479"/>
                  </a:lnTo>
                  <a:lnTo>
                    <a:pt x="1916426" y="716320"/>
                  </a:lnTo>
                  <a:lnTo>
                    <a:pt x="1870417" y="706509"/>
                  </a:lnTo>
                  <a:lnTo>
                    <a:pt x="1849190" y="729102"/>
                  </a:lnTo>
                  <a:lnTo>
                    <a:pt x="1787374" y="768620"/>
                  </a:lnTo>
                  <a:lnTo>
                    <a:pt x="1748099" y="785264"/>
                  </a:lnTo>
                  <a:lnTo>
                    <a:pt x="1704119" y="799642"/>
                  </a:lnTo>
                  <a:lnTo>
                    <a:pt x="1656093" y="811614"/>
                  </a:lnTo>
                  <a:lnTo>
                    <a:pt x="1604675" y="821039"/>
                  </a:lnTo>
                  <a:lnTo>
                    <a:pt x="1550521" y="827775"/>
                  </a:lnTo>
                  <a:lnTo>
                    <a:pt x="1494289" y="831681"/>
                  </a:lnTo>
                  <a:lnTo>
                    <a:pt x="1436634" y="832615"/>
                  </a:lnTo>
                  <a:lnTo>
                    <a:pt x="1378213" y="830438"/>
                  </a:lnTo>
                  <a:lnTo>
                    <a:pt x="1319681" y="825006"/>
                  </a:lnTo>
                  <a:lnTo>
                    <a:pt x="1262685" y="816301"/>
                  </a:lnTo>
                  <a:lnTo>
                    <a:pt x="1209575" y="804616"/>
                  </a:lnTo>
                  <a:lnTo>
                    <a:pt x="1161042" y="790156"/>
                  </a:lnTo>
                  <a:lnTo>
                    <a:pt x="1117779" y="773128"/>
                  </a:lnTo>
                  <a:lnTo>
                    <a:pt x="1080478" y="753739"/>
                  </a:lnTo>
                  <a:lnTo>
                    <a:pt x="1028250" y="764774"/>
                  </a:lnTo>
                  <a:lnTo>
                    <a:pt x="974361" y="773140"/>
                  </a:lnTo>
                  <a:lnTo>
                    <a:pt x="919333" y="778889"/>
                  </a:lnTo>
                  <a:lnTo>
                    <a:pt x="863683" y="782072"/>
                  </a:lnTo>
                  <a:lnTo>
                    <a:pt x="807933" y="782742"/>
                  </a:lnTo>
                  <a:lnTo>
                    <a:pt x="752603" y="780951"/>
                  </a:lnTo>
                  <a:lnTo>
                    <a:pt x="698212" y="776752"/>
                  </a:lnTo>
                  <a:lnTo>
                    <a:pt x="645281" y="770195"/>
                  </a:lnTo>
                  <a:lnTo>
                    <a:pt x="594329" y="761334"/>
                  </a:lnTo>
                  <a:lnTo>
                    <a:pt x="545876" y="750221"/>
                  </a:lnTo>
                  <a:lnTo>
                    <a:pt x="500443" y="736906"/>
                  </a:lnTo>
                  <a:lnTo>
                    <a:pt x="458549" y="721444"/>
                  </a:lnTo>
                  <a:lnTo>
                    <a:pt x="420715" y="703885"/>
                  </a:lnTo>
                  <a:lnTo>
                    <a:pt x="387460" y="684283"/>
                  </a:lnTo>
                  <a:lnTo>
                    <a:pt x="382122" y="680624"/>
                  </a:lnTo>
                  <a:lnTo>
                    <a:pt x="316292" y="680681"/>
                  </a:lnTo>
                  <a:lnTo>
                    <a:pt x="254167" y="674958"/>
                  </a:lnTo>
                  <a:lnTo>
                    <a:pt x="197646" y="664056"/>
                  </a:lnTo>
                  <a:lnTo>
                    <a:pt x="148629" y="648574"/>
                  </a:lnTo>
                  <a:lnTo>
                    <a:pt x="109016" y="629113"/>
                  </a:lnTo>
                  <a:lnTo>
                    <a:pt x="65603" y="580654"/>
                  </a:lnTo>
                  <a:lnTo>
                    <a:pt x="65131" y="555780"/>
                  </a:lnTo>
                  <a:lnTo>
                    <a:pt x="77937" y="531729"/>
                  </a:lnTo>
                  <a:lnTo>
                    <a:pt x="103337" y="509334"/>
                  </a:lnTo>
                  <a:lnTo>
                    <a:pt x="140644" y="489429"/>
                  </a:lnTo>
                  <a:lnTo>
                    <a:pt x="80572" y="470508"/>
                  </a:lnTo>
                  <a:lnTo>
                    <a:pt x="36461" y="446712"/>
                  </a:lnTo>
                  <a:lnTo>
                    <a:pt x="9281" y="419538"/>
                  </a:lnTo>
                  <a:lnTo>
                    <a:pt x="0" y="390478"/>
                  </a:lnTo>
                  <a:lnTo>
                    <a:pt x="9586" y="361027"/>
                  </a:lnTo>
                  <a:lnTo>
                    <a:pt x="39009" y="332679"/>
                  </a:lnTo>
                  <a:lnTo>
                    <a:pt x="108909" y="300415"/>
                  </a:lnTo>
                  <a:lnTo>
                    <a:pt x="153317" y="288895"/>
                  </a:lnTo>
                  <a:lnTo>
                    <a:pt x="202451" y="280859"/>
                  </a:lnTo>
                  <a:lnTo>
                    <a:pt x="255127" y="276614"/>
                  </a:lnTo>
                  <a:lnTo>
                    <a:pt x="257507" y="274021"/>
                  </a:lnTo>
                  <a:close/>
                </a:path>
                <a:path w="2830195" h="833120">
                  <a:moveTo>
                    <a:pt x="309383" y="501545"/>
                  </a:moveTo>
                  <a:lnTo>
                    <a:pt x="266133" y="501573"/>
                  </a:lnTo>
                  <a:lnTo>
                    <a:pt x="223613" y="498977"/>
                  </a:lnTo>
                  <a:lnTo>
                    <a:pt x="182551" y="493826"/>
                  </a:lnTo>
                  <a:lnTo>
                    <a:pt x="143675" y="486187"/>
                  </a:lnTo>
                </a:path>
                <a:path w="2830195" h="833120">
                  <a:moveTo>
                    <a:pt x="455589" y="669621"/>
                  </a:moveTo>
                  <a:lnTo>
                    <a:pt x="437947" y="672171"/>
                  </a:lnTo>
                  <a:lnTo>
                    <a:pt x="419944" y="674250"/>
                  </a:lnTo>
                  <a:lnTo>
                    <a:pt x="401638" y="675852"/>
                  </a:lnTo>
                  <a:lnTo>
                    <a:pt x="383088" y="676971"/>
                  </a:lnTo>
                </a:path>
                <a:path w="2830195" h="833120">
                  <a:moveTo>
                    <a:pt x="1080316" y="750382"/>
                  </a:moveTo>
                  <a:lnTo>
                    <a:pt x="1067735" y="742360"/>
                  </a:lnTo>
                  <a:lnTo>
                    <a:pt x="1056245" y="734086"/>
                  </a:lnTo>
                  <a:lnTo>
                    <a:pt x="1045870" y="725577"/>
                  </a:lnTo>
                  <a:lnTo>
                    <a:pt x="1036632" y="716851"/>
                  </a:lnTo>
                </a:path>
                <a:path w="2830195" h="833120">
                  <a:moveTo>
                    <a:pt x="1888144" y="666768"/>
                  </a:moveTo>
                  <a:lnTo>
                    <a:pt x="1885603" y="676096"/>
                  </a:lnTo>
                  <a:lnTo>
                    <a:pt x="1881842" y="685350"/>
                  </a:lnTo>
                  <a:lnTo>
                    <a:pt x="1876872" y="694511"/>
                  </a:lnTo>
                  <a:lnTo>
                    <a:pt x="1870701" y="703560"/>
                  </a:lnTo>
                </a:path>
              </a:pathLst>
            </a:custGeom>
            <a:ln w="24554">
              <a:solidFill>
                <a:srgbClr val="38B28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8" name="object 25">
              <a:extLst>
                <a:ext uri="{FF2B5EF4-FFF2-40B4-BE49-F238E27FC236}">
                  <a16:creationId xmlns:a16="http://schemas.microsoft.com/office/drawing/2014/main" id="{3E497C86-11E3-4E72-B6DE-3A26FAC57E47}"/>
                </a:ext>
              </a:extLst>
            </p:cNvPr>
            <p:cNvPicPr/>
            <p:nvPr/>
          </p:nvPicPr>
          <p:blipFill>
            <a:blip r:embed="rId5" cstate="print"/>
            <a:stretch>
              <a:fillRect/>
            </a:stretch>
          </p:blipFill>
          <p:spPr>
            <a:xfrm>
              <a:off x="3682129" y="4337027"/>
              <a:ext cx="237250" cy="162059"/>
            </a:xfrm>
            <a:prstGeom prst="rect">
              <a:avLst/>
            </a:prstGeom>
          </p:spPr>
        </p:pic>
        <p:sp>
          <p:nvSpPr>
            <p:cNvPr id="19" name="object 26">
              <a:extLst>
                <a:ext uri="{FF2B5EF4-FFF2-40B4-BE49-F238E27FC236}">
                  <a16:creationId xmlns:a16="http://schemas.microsoft.com/office/drawing/2014/main" id="{83B88EC3-4C41-4475-A4D4-C0D056C41C30}"/>
                </a:ext>
              </a:extLst>
            </p:cNvPr>
            <p:cNvSpPr/>
            <p:nvPr/>
          </p:nvSpPr>
          <p:spPr>
            <a:xfrm>
              <a:off x="1716941" y="3952076"/>
              <a:ext cx="2479675" cy="302895"/>
            </a:xfrm>
            <a:custGeom>
              <a:avLst/>
              <a:gdLst/>
              <a:ahLst/>
              <a:cxnLst/>
              <a:rect l="l" t="t" r="r" b="b"/>
              <a:pathLst>
                <a:path w="2479675" h="302895">
                  <a:moveTo>
                    <a:pt x="2479143" y="250774"/>
                  </a:moveTo>
                  <a:lnTo>
                    <a:pt x="2461161" y="265252"/>
                  </a:lnTo>
                  <a:lnTo>
                    <a:pt x="2439223" y="278758"/>
                  </a:lnTo>
                  <a:lnTo>
                    <a:pt x="2413568" y="291162"/>
                  </a:lnTo>
                  <a:lnTo>
                    <a:pt x="2384435" y="302335"/>
                  </a:lnTo>
                </a:path>
                <a:path w="2479675" h="302895">
                  <a:moveTo>
                    <a:pt x="2251887" y="59459"/>
                  </a:moveTo>
                  <a:lnTo>
                    <a:pt x="2255505" y="67493"/>
                  </a:lnTo>
                  <a:lnTo>
                    <a:pt x="2257179" y="75647"/>
                  </a:lnTo>
                  <a:lnTo>
                    <a:pt x="2256887" y="83810"/>
                  </a:lnTo>
                </a:path>
                <a:path w="2479675" h="302895">
                  <a:moveTo>
                    <a:pt x="1647046" y="31054"/>
                  </a:moveTo>
                  <a:lnTo>
                    <a:pt x="1657043" y="22779"/>
                  </a:lnTo>
                  <a:lnTo>
                    <a:pt x="1668494" y="14824"/>
                  </a:lnTo>
                  <a:lnTo>
                    <a:pt x="1681350" y="7221"/>
                  </a:lnTo>
                  <a:lnTo>
                    <a:pt x="1695564" y="0"/>
                  </a:lnTo>
                </a:path>
                <a:path w="2479675" h="302895">
                  <a:moveTo>
                    <a:pt x="1193252" y="45854"/>
                  </a:moveTo>
                  <a:lnTo>
                    <a:pt x="1197561" y="38948"/>
                  </a:lnTo>
                  <a:lnTo>
                    <a:pt x="1202925" y="32169"/>
                  </a:lnTo>
                  <a:lnTo>
                    <a:pt x="1209327" y="25537"/>
                  </a:lnTo>
                  <a:lnTo>
                    <a:pt x="1216751" y="19071"/>
                  </a:lnTo>
                </a:path>
                <a:path w="2479675" h="302895">
                  <a:moveTo>
                    <a:pt x="660696" y="54950"/>
                  </a:moveTo>
                  <a:lnTo>
                    <a:pt x="683401" y="60660"/>
                  </a:lnTo>
                  <a:lnTo>
                    <a:pt x="705181" y="66906"/>
                  </a:lnTo>
                  <a:lnTo>
                    <a:pt x="725976" y="73670"/>
                  </a:lnTo>
                  <a:lnTo>
                    <a:pt x="745729" y="80933"/>
                  </a:lnTo>
                </a:path>
                <a:path w="2479675" h="302895">
                  <a:moveTo>
                    <a:pt x="14839" y="259156"/>
                  </a:moveTo>
                  <a:lnTo>
                    <a:pt x="10120" y="252414"/>
                  </a:lnTo>
                  <a:lnTo>
                    <a:pt x="6071" y="245605"/>
                  </a:lnTo>
                  <a:lnTo>
                    <a:pt x="2696" y="238737"/>
                  </a:lnTo>
                  <a:lnTo>
                    <a:pt x="0" y="231819"/>
                  </a:lnTo>
                </a:path>
              </a:pathLst>
            </a:custGeom>
            <a:ln w="24554">
              <a:solidFill>
                <a:srgbClr val="38B28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0" name="object 27">
            <a:extLst>
              <a:ext uri="{FF2B5EF4-FFF2-40B4-BE49-F238E27FC236}">
                <a16:creationId xmlns:a16="http://schemas.microsoft.com/office/drawing/2014/main" id="{FB228C97-256B-4B02-B512-B0FA0D178670}"/>
              </a:ext>
            </a:extLst>
          </p:cNvPr>
          <p:cNvSpPr txBox="1"/>
          <p:nvPr/>
        </p:nvSpPr>
        <p:spPr>
          <a:xfrm>
            <a:off x="1978470" y="4062799"/>
            <a:ext cx="1593215" cy="412934"/>
          </a:xfrm>
          <a:prstGeom prst="rect">
            <a:avLst/>
          </a:prstGeom>
        </p:spPr>
        <p:txBody>
          <a:bodyPr vert="horz" wrap="square" lIns="0" tIns="12700" rIns="0" bIns="0" rtlCol="0">
            <a:spAutoFit/>
          </a:bodyPr>
          <a:lstStyle/>
          <a:p>
            <a:pPr marL="12700">
              <a:lnSpc>
                <a:spcPct val="100000"/>
              </a:lnSpc>
              <a:spcBef>
                <a:spcPts val="100"/>
              </a:spcBef>
            </a:pPr>
            <a:r>
              <a:rPr sz="2600" b="1" spc="-10" dirty="0">
                <a:solidFill>
                  <a:srgbClr val="041B31"/>
                </a:solidFill>
                <a:latin typeface="Calibri"/>
                <a:cs typeface="Calibri"/>
              </a:rPr>
              <a:t>Mécanisme</a:t>
            </a:r>
            <a:endParaRPr sz="2600" dirty="0">
              <a:latin typeface="Calibri"/>
              <a:cs typeface="Calibri"/>
            </a:endParaRPr>
          </a:p>
        </p:txBody>
      </p:sp>
      <p:pic>
        <p:nvPicPr>
          <p:cNvPr id="22" name="Image 21">
            <a:extLst>
              <a:ext uri="{FF2B5EF4-FFF2-40B4-BE49-F238E27FC236}">
                <a16:creationId xmlns:a16="http://schemas.microsoft.com/office/drawing/2014/main" id="{94C27DE3-A7A2-4879-90CF-8EBA1685A825}"/>
              </a:ext>
            </a:extLst>
          </p:cNvPr>
          <p:cNvPicPr>
            <a:picLocks noChangeAspect="1"/>
          </p:cNvPicPr>
          <p:nvPr/>
        </p:nvPicPr>
        <p:blipFill>
          <a:blip r:embed="rId6"/>
          <a:stretch>
            <a:fillRect/>
          </a:stretch>
        </p:blipFill>
        <p:spPr>
          <a:xfrm>
            <a:off x="1060517" y="2496203"/>
            <a:ext cx="1359526" cy="701101"/>
          </a:xfrm>
          <a:prstGeom prst="rect">
            <a:avLst/>
          </a:prstGeom>
        </p:spPr>
      </p:pic>
      <p:pic>
        <p:nvPicPr>
          <p:cNvPr id="24" name="Image 23">
            <a:extLst>
              <a:ext uri="{FF2B5EF4-FFF2-40B4-BE49-F238E27FC236}">
                <a16:creationId xmlns:a16="http://schemas.microsoft.com/office/drawing/2014/main" id="{075DE528-A1C2-4E69-BFF1-42139120500D}"/>
              </a:ext>
            </a:extLst>
          </p:cNvPr>
          <p:cNvPicPr>
            <a:picLocks noChangeAspect="1"/>
          </p:cNvPicPr>
          <p:nvPr/>
        </p:nvPicPr>
        <p:blipFill>
          <a:blip r:embed="rId7"/>
          <a:stretch>
            <a:fillRect/>
          </a:stretch>
        </p:blipFill>
        <p:spPr>
          <a:xfrm>
            <a:off x="6167714" y="4534388"/>
            <a:ext cx="2678250" cy="701101"/>
          </a:xfrm>
          <a:prstGeom prst="rect">
            <a:avLst/>
          </a:prstGeom>
        </p:spPr>
      </p:pic>
      <p:pic>
        <p:nvPicPr>
          <p:cNvPr id="28" name="Image 27">
            <a:extLst>
              <a:ext uri="{FF2B5EF4-FFF2-40B4-BE49-F238E27FC236}">
                <a16:creationId xmlns:a16="http://schemas.microsoft.com/office/drawing/2014/main" id="{D9CFF3F2-2401-481D-B976-E3036095BDBB}"/>
              </a:ext>
            </a:extLst>
          </p:cNvPr>
          <p:cNvPicPr>
            <a:picLocks noChangeAspect="1"/>
          </p:cNvPicPr>
          <p:nvPr/>
        </p:nvPicPr>
        <p:blipFill>
          <a:blip r:embed="rId8"/>
          <a:stretch>
            <a:fillRect/>
          </a:stretch>
        </p:blipFill>
        <p:spPr>
          <a:xfrm>
            <a:off x="6846302" y="1758958"/>
            <a:ext cx="1999661" cy="803267"/>
          </a:xfrm>
          <a:prstGeom prst="rect">
            <a:avLst/>
          </a:prstGeom>
        </p:spPr>
      </p:pic>
    </p:spTree>
    <p:extLst>
      <p:ext uri="{BB962C8B-B14F-4D97-AF65-F5344CB8AC3E}">
        <p14:creationId xmlns:p14="http://schemas.microsoft.com/office/powerpoint/2010/main" val="667881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F33ECE-E42F-4291-A023-12EFC354466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97D1603-8450-4B7B-835A-A80A9E7D6394}"/>
              </a:ext>
            </a:extLst>
          </p:cNvPr>
          <p:cNvSpPr>
            <a:spLocks noGrp="1"/>
          </p:cNvSpPr>
          <p:nvPr>
            <p:ph idx="1"/>
          </p:nvPr>
        </p:nvSpPr>
        <p:spPr/>
        <p:txBody>
          <a:bodyPr>
            <a:normAutofit/>
          </a:bodyPr>
          <a:lstStyle/>
          <a:p>
            <a:r>
              <a:rPr lang="fr-FR" sz="2400" b="1" dirty="0">
                <a:effectLst/>
                <a:latin typeface="URW DIN Arabic"/>
                <a:ea typeface="Calibri" panose="020F0502020204030204" pitchFamily="34" charset="0"/>
                <a:cs typeface="Calibri Light" panose="020F0302020204030204" pitchFamily="34" charset="0"/>
              </a:rPr>
              <a:t>Le MSDU est un processus;</a:t>
            </a:r>
          </a:p>
          <a:p>
            <a:pPr marL="0" indent="0">
              <a:buNone/>
            </a:pPr>
            <a:endParaRPr lang="fr-FR" sz="2400" b="1" dirty="0">
              <a:effectLst/>
              <a:latin typeface="URW DIN Arabic"/>
              <a:ea typeface="Calibri" panose="020F0502020204030204" pitchFamily="34" charset="0"/>
              <a:cs typeface="Calibri Light" panose="020F0302020204030204" pitchFamily="34" charset="0"/>
            </a:endParaRPr>
          </a:p>
          <a:p>
            <a:r>
              <a:rPr lang="fr-FR" sz="2400" b="1" dirty="0">
                <a:latin typeface="URW DIN Arabic"/>
                <a:ea typeface="Calibri" panose="020F0502020204030204" pitchFamily="34" charset="0"/>
                <a:cs typeface="Calibri Light" panose="020F0302020204030204" pitchFamily="34" charset="0"/>
              </a:rPr>
              <a:t>C’est un Mécanisme</a:t>
            </a:r>
            <a:r>
              <a:rPr lang="fr-FR" sz="2400" b="1" dirty="0">
                <a:effectLst/>
                <a:latin typeface="URW DIN Arabic"/>
                <a:ea typeface="Calibri" panose="020F0502020204030204" pitchFamily="34" charset="0"/>
                <a:cs typeface="Calibri Light" panose="020F0302020204030204" pitchFamily="34" charset="0"/>
              </a:rPr>
              <a:t> dont la mise en œuvre fait appel à divers acteurs avec des rôles et responsabilités précis et complémentaires;</a:t>
            </a:r>
          </a:p>
          <a:p>
            <a:pPr marL="0" indent="0">
              <a:buNone/>
            </a:pPr>
            <a:endParaRPr lang="fr-FR" sz="2400" b="1" dirty="0">
              <a:effectLst/>
              <a:latin typeface="URW DIN Arabic"/>
              <a:ea typeface="Calibri" panose="020F0502020204030204" pitchFamily="34" charset="0"/>
              <a:cs typeface="Calibri Light" panose="020F0302020204030204" pitchFamily="34" charset="0"/>
            </a:endParaRPr>
          </a:p>
          <a:p>
            <a:r>
              <a:rPr lang="fr-FR" sz="2400" b="1" dirty="0">
                <a:latin typeface="URW DIN Arabic"/>
                <a:ea typeface="Calibri" panose="020F0502020204030204" pitchFamily="34" charset="0"/>
                <a:cs typeface="Calibri Light" panose="020F0302020204030204" pitchFamily="34" charset="0"/>
              </a:rPr>
              <a:t>Le MSDU </a:t>
            </a:r>
            <a:r>
              <a:rPr lang="fr-FR" sz="2400" b="1" dirty="0">
                <a:effectLst/>
                <a:latin typeface="URW DIN Arabic"/>
                <a:ea typeface="Calibri" panose="020F0502020204030204" pitchFamily="34" charset="0"/>
                <a:cs typeface="Calibri Light" panose="020F0302020204030204" pitchFamily="34" charset="0"/>
              </a:rPr>
              <a:t> consiste à recueillir, traiter et apporter des solutions aux situations de menaces;</a:t>
            </a:r>
          </a:p>
          <a:p>
            <a:pPr marL="0" indent="0">
              <a:buNone/>
            </a:pPr>
            <a:endParaRPr lang="fr-FR" sz="2400" b="1" dirty="0">
              <a:effectLst/>
              <a:latin typeface="URW DIN Arabic"/>
              <a:ea typeface="Calibri" panose="020F0502020204030204" pitchFamily="34" charset="0"/>
              <a:cs typeface="Calibri Light" panose="020F0302020204030204" pitchFamily="34" charset="0"/>
            </a:endParaRPr>
          </a:p>
          <a:p>
            <a:r>
              <a:rPr lang="fr-FR" sz="2400" b="1" dirty="0">
                <a:effectLst/>
                <a:latin typeface="URW DIN Arabic"/>
                <a:ea typeface="Calibri" panose="020F0502020204030204" pitchFamily="34" charset="0"/>
                <a:cs typeface="Calibri Light" panose="020F0302020204030204" pitchFamily="34" charset="0"/>
              </a:rPr>
              <a:t> aux droits des usagers, aux cas de sauvegarde et griefs soumis par les requérants ou aux cas de contentieux notés lors du traitement des données des usagers;</a:t>
            </a:r>
          </a:p>
          <a:p>
            <a:pPr marL="0" indent="0">
              <a:buNone/>
            </a:pPr>
            <a:endParaRPr lang="fr-FR" sz="2400" b="1" dirty="0">
              <a:effectLst/>
              <a:latin typeface="URW DIN Arabic"/>
              <a:ea typeface="Calibri" panose="020F0502020204030204" pitchFamily="34" charset="0"/>
              <a:cs typeface="Calibri Light" panose="020F0302020204030204" pitchFamily="34" charset="0"/>
            </a:endParaRPr>
          </a:p>
          <a:p>
            <a:pPr marL="0" indent="0">
              <a:buNone/>
            </a:pPr>
            <a:endParaRPr lang="fr-FR" sz="2400" dirty="0">
              <a:effectLst/>
              <a:latin typeface="Tw Cen MT Condensed" panose="020B0606020104020203"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043551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EF1900-3974-46B2-AF98-F94D374CCEF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4DEA740-6B9E-4BB1-B2A2-24EBF20D2906}"/>
              </a:ext>
            </a:extLst>
          </p:cNvPr>
          <p:cNvSpPr>
            <a:spLocks noGrp="1"/>
          </p:cNvSpPr>
          <p:nvPr>
            <p:ph idx="1"/>
          </p:nvPr>
        </p:nvSpPr>
        <p:spPr/>
        <p:txBody>
          <a:bodyPr>
            <a:normAutofit lnSpcReduction="10000"/>
          </a:bodyPr>
          <a:lstStyle/>
          <a:p>
            <a:r>
              <a:rPr lang="fr-FR" b="1" dirty="0">
                <a:latin typeface="URW DIN Arabic"/>
              </a:rPr>
              <a:t>Pourquoi le MSDU?</a:t>
            </a:r>
          </a:p>
          <a:p>
            <a:endParaRPr lang="fr-FR" b="1" dirty="0">
              <a:latin typeface="URW DIN Arabic"/>
            </a:endParaRPr>
          </a:p>
          <a:p>
            <a:pPr>
              <a:buFont typeface="Wingdings" panose="05000000000000000000" pitchFamily="2" charset="2"/>
              <a:buChar char="Ø"/>
            </a:pPr>
            <a:r>
              <a:rPr lang="fr-FR" b="1" dirty="0">
                <a:latin typeface="URW DIN Arabic"/>
              </a:rPr>
              <a:t> </a:t>
            </a:r>
            <a:r>
              <a:rPr lang="fr-FR" sz="2800" b="1" dirty="0">
                <a:effectLst/>
                <a:latin typeface="URW DIN Arabic"/>
                <a:ea typeface="Calibri" panose="020F0502020204030204" pitchFamily="34" charset="0"/>
                <a:cs typeface="Calibri Light" panose="020F0302020204030204" pitchFamily="34" charset="0"/>
              </a:rPr>
              <a:t>Dans le cadre de WURI-Bénin, le MSDU mis en place a pour champ d’application l’ensemble des activités réalisées ou financées par le Projet WURI-Bénin;</a:t>
            </a:r>
          </a:p>
          <a:p>
            <a:pPr marL="0" indent="0">
              <a:buNone/>
            </a:pPr>
            <a:endParaRPr lang="fr-FR" sz="2800" b="1" dirty="0">
              <a:effectLst/>
              <a:latin typeface="URW DIN Arabic"/>
              <a:ea typeface="Calibri" panose="020F0502020204030204" pitchFamily="34" charset="0"/>
              <a:cs typeface="Calibri Light" panose="020F0302020204030204" pitchFamily="34" charset="0"/>
            </a:endParaRPr>
          </a:p>
          <a:p>
            <a:pPr>
              <a:buFont typeface="Wingdings" panose="05000000000000000000" pitchFamily="2" charset="2"/>
              <a:buChar char="Ø"/>
            </a:pPr>
            <a:r>
              <a:rPr lang="fr-FR" sz="2800" b="1" dirty="0">
                <a:latin typeface="URW DIN Arabic"/>
                <a:ea typeface="Calibri" panose="020F0502020204030204" pitchFamily="34" charset="0"/>
                <a:cs typeface="Calibri Light" panose="020F0302020204030204" pitchFamily="34" charset="0"/>
              </a:rPr>
              <a:t> Car le MDSU vise la satisfaction des besoins et la préservation des intérêts de ses bénéficiaires; </a:t>
            </a:r>
          </a:p>
          <a:p>
            <a:pPr marL="0" indent="0">
              <a:buNone/>
            </a:pPr>
            <a:endParaRPr lang="fr-FR" sz="2800" b="1" dirty="0">
              <a:latin typeface="URW DIN Arabic"/>
              <a:ea typeface="Calibri" panose="020F0502020204030204" pitchFamily="34" charset="0"/>
              <a:cs typeface="Calibri Light" panose="020F0302020204030204" pitchFamily="34" charset="0"/>
            </a:endParaRPr>
          </a:p>
          <a:p>
            <a:pPr>
              <a:buFont typeface="Wingdings" panose="05000000000000000000" pitchFamily="2" charset="2"/>
              <a:buChar char="Ø"/>
            </a:pPr>
            <a:r>
              <a:rPr lang="fr-FR" sz="2800" b="1" dirty="0">
                <a:latin typeface="URW DIN Arabic"/>
                <a:ea typeface="Calibri" panose="020F0502020204030204" pitchFamily="34" charset="0"/>
                <a:cs typeface="Calibri Light" panose="020F0302020204030204" pitchFamily="34" charset="0"/>
              </a:rPr>
              <a:t>Le mécanisme vise une gestion rationnelle et inclusive des plaintes adressées au projet; </a:t>
            </a:r>
          </a:p>
          <a:p>
            <a:pPr>
              <a:buFont typeface="Wingdings" panose="05000000000000000000" pitchFamily="2" charset="2"/>
              <a:buChar char="Ø"/>
            </a:pPr>
            <a:endParaRPr lang="fr-FR" sz="2800" dirty="0">
              <a:latin typeface="Tw Cen MT Condensed" panose="020B0606020104020203" pitchFamily="34" charset="0"/>
              <a:ea typeface="Calibri" panose="020F0502020204030204" pitchFamily="34" charset="0"/>
              <a:cs typeface="Calibri Light" panose="020F0302020204030204" pitchFamily="34" charset="0"/>
            </a:endParaRPr>
          </a:p>
          <a:p>
            <a:pPr>
              <a:buFont typeface="Wingdings" panose="05000000000000000000" pitchFamily="2" charset="2"/>
              <a:buChar char="Ø"/>
            </a:pPr>
            <a:endParaRPr lang="fr-FR" sz="2800" dirty="0">
              <a:effectLst/>
              <a:latin typeface="Tw Cen MT Condensed" panose="020B0606020104020203" pitchFamily="34" charset="0"/>
              <a:ea typeface="Calibri" panose="020F0502020204030204" pitchFamily="34" charset="0"/>
              <a:cs typeface="Calibri Light" panose="020F0302020204030204" pitchFamily="34" charset="0"/>
            </a:endParaRPr>
          </a:p>
          <a:p>
            <a:pPr>
              <a:buFont typeface="Wingdings" panose="05000000000000000000" pitchFamily="2" charset="2"/>
              <a:buChar char="Ø"/>
            </a:pPr>
            <a:endParaRPr lang="fr-FR" dirty="0">
              <a:latin typeface="Tw Cen MT Condensed" panose="020B0606020104020203" pitchFamily="34" charset="0"/>
            </a:endParaRPr>
          </a:p>
          <a:p>
            <a:endParaRPr lang="fr-FR" dirty="0"/>
          </a:p>
        </p:txBody>
      </p:sp>
    </p:spTree>
    <p:extLst>
      <p:ext uri="{BB962C8B-B14F-4D97-AF65-F5344CB8AC3E}">
        <p14:creationId xmlns:p14="http://schemas.microsoft.com/office/powerpoint/2010/main" val="157437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C39468-7815-45E6-9206-CDD58ABA50C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4B49A36-41AC-472C-B423-3FC2787102A2}"/>
              </a:ext>
            </a:extLst>
          </p:cNvPr>
          <p:cNvSpPr>
            <a:spLocks noGrp="1"/>
          </p:cNvSpPr>
          <p:nvPr>
            <p:ph idx="1"/>
          </p:nvPr>
        </p:nvSpPr>
        <p:spPr/>
        <p:txBody>
          <a:bodyPr>
            <a:normAutofit fontScale="92500"/>
          </a:bodyPr>
          <a:lstStyle/>
          <a:p>
            <a:pPr>
              <a:buFont typeface="Wingdings" panose="05000000000000000000" pitchFamily="2" charset="2"/>
              <a:buChar char="Ø"/>
            </a:pPr>
            <a:r>
              <a:rPr lang="fr-FR" dirty="0"/>
              <a:t> </a:t>
            </a:r>
            <a:r>
              <a:rPr lang="fr-FR" sz="2400" b="1" dirty="0">
                <a:latin typeface="URW DIN Arabic"/>
              </a:rPr>
              <a:t>Pour l’ANIP </a:t>
            </a:r>
            <a:r>
              <a:rPr lang="fr-FR" sz="2400" b="1" dirty="0">
                <a:latin typeface="URW DIN Arabic"/>
                <a:cs typeface="Calibri Light" panose="020F0302020204030204" pitchFamily="34" charset="0"/>
              </a:rPr>
              <a:t>le mécanisme est centré sur </a:t>
            </a:r>
            <a:r>
              <a:rPr lang="fr-FR" sz="2400" b="1" dirty="0">
                <a:effectLst/>
                <a:latin typeface="URW DIN Arabic"/>
                <a:ea typeface="Calibri" panose="020F0502020204030204" pitchFamily="34" charset="0"/>
                <a:cs typeface="Calibri Light" panose="020F0302020204030204" pitchFamily="34" charset="0"/>
              </a:rPr>
              <a:t>la prévention des menaces et risques au droit à l’identité juridique, la satisfaction des plaignants et l’amélioration continue des pratiques;</a:t>
            </a:r>
          </a:p>
          <a:p>
            <a:pPr marL="0" indent="0">
              <a:buNone/>
            </a:pPr>
            <a:endParaRPr lang="fr-FR" sz="2400" b="1" dirty="0">
              <a:effectLst/>
              <a:latin typeface="URW DIN Arabic"/>
              <a:ea typeface="Calibri" panose="020F0502020204030204" pitchFamily="34" charset="0"/>
              <a:cs typeface="Calibri Light" panose="020F0302020204030204" pitchFamily="34" charset="0"/>
            </a:endParaRPr>
          </a:p>
          <a:p>
            <a:pPr>
              <a:buFont typeface="Wingdings" panose="05000000000000000000" pitchFamily="2" charset="2"/>
              <a:buChar char="Ø"/>
            </a:pPr>
            <a:r>
              <a:rPr lang="fr-FR" sz="2400" b="1" dirty="0">
                <a:latin typeface="URW DIN Arabic"/>
                <a:ea typeface="Calibri" panose="020F0502020204030204" pitchFamily="34" charset="0"/>
                <a:cs typeface="Calibri Light" panose="020F0302020204030204" pitchFamily="34" charset="0"/>
              </a:rPr>
              <a:t> </a:t>
            </a:r>
            <a:r>
              <a:rPr lang="fr-FR" sz="2400" b="1" dirty="0">
                <a:effectLst/>
                <a:latin typeface="URW DIN Arabic"/>
                <a:ea typeface="Calibri" panose="020F0502020204030204" pitchFamily="34" charset="0"/>
                <a:cs typeface="Calibri Light" panose="020F0302020204030204" pitchFamily="34" charset="0"/>
              </a:rPr>
              <a:t>Le mécanisme de sauvegarde fait partie intégrante des processus-métiers de </a:t>
            </a:r>
            <a:r>
              <a:rPr lang="fr-FR" sz="2400" b="1" dirty="0">
                <a:latin typeface="URW DIN Arabic"/>
                <a:ea typeface="Calibri" panose="020F0502020204030204" pitchFamily="34" charset="0"/>
                <a:cs typeface="Calibri Light" panose="020F0302020204030204" pitchFamily="34" charset="0"/>
              </a:rPr>
              <a:t>l’</a:t>
            </a:r>
            <a:r>
              <a:rPr lang="fr-FR" sz="2400" b="1" dirty="0">
                <a:effectLst/>
                <a:latin typeface="URW DIN Arabic"/>
                <a:ea typeface="Calibri" panose="020F0502020204030204" pitchFamily="34" charset="0"/>
                <a:cs typeface="Calibri Light" panose="020F0302020204030204" pitchFamily="34" charset="0"/>
              </a:rPr>
              <a:t>ANIP</a:t>
            </a:r>
            <a:r>
              <a:rPr lang="fr-FR" sz="2400" b="1" dirty="0">
                <a:latin typeface="URW DIN Arabic"/>
                <a:ea typeface="Calibri" panose="020F0502020204030204" pitchFamily="34" charset="0"/>
                <a:cs typeface="Calibri Light" panose="020F0302020204030204" pitchFamily="34" charset="0"/>
              </a:rPr>
              <a:t>;</a:t>
            </a:r>
          </a:p>
          <a:p>
            <a:pPr marL="0" indent="0">
              <a:buNone/>
            </a:pPr>
            <a:endParaRPr lang="fr-FR" sz="2400" b="1" dirty="0">
              <a:latin typeface="URW DIN Arabic"/>
              <a:ea typeface="Calibri" panose="020F0502020204030204" pitchFamily="34" charset="0"/>
              <a:cs typeface="Calibri Light" panose="020F0302020204030204" pitchFamily="34" charset="0"/>
            </a:endParaRPr>
          </a:p>
          <a:p>
            <a:pPr>
              <a:buFont typeface="Wingdings" panose="05000000000000000000" pitchFamily="2" charset="2"/>
              <a:buChar char="Ø"/>
            </a:pPr>
            <a:r>
              <a:rPr lang="fr-FR" sz="2400" b="1" dirty="0">
                <a:effectLst/>
                <a:latin typeface="URW DIN Arabic"/>
                <a:ea typeface="Calibri" panose="020F0502020204030204" pitchFamily="34" charset="0"/>
                <a:cs typeface="Calibri Light" panose="020F0302020204030204" pitchFamily="34" charset="0"/>
              </a:rPr>
              <a:t> Il couvre ainsi toutes les activités menées par l’ANIP en ce qui concerne les droits des individus à l’identité juridique formellement constatée; </a:t>
            </a:r>
          </a:p>
          <a:p>
            <a:pPr>
              <a:buFont typeface="Wingdings" panose="05000000000000000000" pitchFamily="2" charset="2"/>
              <a:buChar char="Ø"/>
            </a:pPr>
            <a:endParaRPr lang="fr-FR" sz="2400" b="1" dirty="0">
              <a:effectLst/>
              <a:latin typeface="URW DIN Arabic"/>
              <a:ea typeface="Calibri" panose="020F0502020204030204" pitchFamily="34" charset="0"/>
              <a:cs typeface="Calibri Light" panose="020F0302020204030204" pitchFamily="34" charset="0"/>
            </a:endParaRPr>
          </a:p>
          <a:p>
            <a:pPr>
              <a:buFont typeface="Wingdings" panose="05000000000000000000" pitchFamily="2" charset="2"/>
              <a:buChar char="Ø"/>
            </a:pPr>
            <a:r>
              <a:rPr lang="fr-FR" sz="2400" b="1" dirty="0">
                <a:latin typeface="URW DIN Arabic"/>
                <a:ea typeface="Calibri" panose="020F0502020204030204" pitchFamily="34" charset="0"/>
                <a:cs typeface="Calibri Light" panose="020F0302020204030204" pitchFamily="34" charset="0"/>
              </a:rPr>
              <a:t> Alors</a:t>
            </a:r>
            <a:r>
              <a:rPr lang="fr-FR" sz="2400" b="1" dirty="0">
                <a:effectLst/>
                <a:latin typeface="URW DIN Arabic"/>
                <a:ea typeface="Calibri" panose="020F0502020204030204" pitchFamily="34" charset="0"/>
                <a:cs typeface="Calibri Light" panose="020F0302020204030204" pitchFamily="34" charset="0"/>
              </a:rPr>
              <a:t>, au nom du principe de permanence, le MSDU est un mécanisme à perpétuer au niveau de l’ANIP et donc subsistera au Projet WURI.</a:t>
            </a:r>
            <a:endParaRPr lang="fr-FR" sz="2400" b="1" dirty="0">
              <a:effectLst/>
              <a:latin typeface="URW DIN Arabic"/>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fr-FR" dirty="0"/>
          </a:p>
        </p:txBody>
      </p:sp>
    </p:spTree>
    <p:extLst>
      <p:ext uri="{BB962C8B-B14F-4D97-AF65-F5344CB8AC3E}">
        <p14:creationId xmlns:p14="http://schemas.microsoft.com/office/powerpoint/2010/main" val="2033101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E15AFA-3E72-4361-8D8F-35AFFFA8B1C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089CE5D-2895-4FB8-A3BD-81CFAD02408C}"/>
              </a:ext>
            </a:extLst>
          </p:cNvPr>
          <p:cNvSpPr>
            <a:spLocks noGrp="1"/>
          </p:cNvSpPr>
          <p:nvPr>
            <p:ph idx="1"/>
          </p:nvPr>
        </p:nvSpPr>
        <p:spPr/>
        <p:txBody>
          <a:bodyPr/>
          <a:lstStyle/>
          <a:p>
            <a:pPr marL="0" indent="0" algn="ctr">
              <a:buNone/>
            </a:pPr>
            <a:r>
              <a:rPr lang="fr-FR" dirty="0"/>
              <a:t> </a:t>
            </a:r>
          </a:p>
          <a:p>
            <a:pPr marL="0" indent="0" algn="ctr">
              <a:buNone/>
            </a:pPr>
            <a:r>
              <a:rPr lang="fr-FR" sz="2800" b="1" dirty="0">
                <a:solidFill>
                  <a:srgbClr val="002060"/>
                </a:solidFill>
                <a:latin typeface="URW DIN Arabic"/>
              </a:rPr>
              <a:t>Les autres structures partenaires et acteurs impliqués contribuent dans la recherche de solutions selon leur domaine de compétence et d’expertise; </a:t>
            </a:r>
          </a:p>
        </p:txBody>
      </p:sp>
    </p:spTree>
    <p:extLst>
      <p:ext uri="{BB962C8B-B14F-4D97-AF65-F5344CB8AC3E}">
        <p14:creationId xmlns:p14="http://schemas.microsoft.com/office/powerpoint/2010/main" val="1238032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722754" y="1075905"/>
            <a:ext cx="4995545" cy="382156"/>
          </a:xfrm>
          <a:prstGeom prst="rect">
            <a:avLst/>
          </a:prstGeom>
        </p:spPr>
        <p:txBody>
          <a:bodyPr vert="horz" wrap="square" lIns="0" tIns="12700" rIns="0" bIns="0" rtlCol="0">
            <a:spAutoFit/>
          </a:bodyPr>
          <a:lstStyle/>
          <a:p>
            <a:pPr marL="12700" algn="ctr">
              <a:lnSpc>
                <a:spcPct val="100000"/>
              </a:lnSpc>
              <a:spcBef>
                <a:spcPts val="100"/>
              </a:spcBef>
            </a:pPr>
            <a:r>
              <a:rPr sz="2400" dirty="0">
                <a:solidFill>
                  <a:srgbClr val="C00000"/>
                </a:solidFill>
              </a:rPr>
              <a:t>Gestion</a:t>
            </a:r>
            <a:r>
              <a:rPr sz="2400" spc="-90" dirty="0">
                <a:solidFill>
                  <a:srgbClr val="C00000"/>
                </a:solidFill>
              </a:rPr>
              <a:t> </a:t>
            </a:r>
            <a:r>
              <a:rPr sz="2400" dirty="0">
                <a:solidFill>
                  <a:srgbClr val="C00000"/>
                </a:solidFill>
              </a:rPr>
              <a:t>des</a:t>
            </a:r>
            <a:r>
              <a:rPr sz="2400" spc="-80" dirty="0">
                <a:solidFill>
                  <a:srgbClr val="C00000"/>
                </a:solidFill>
              </a:rPr>
              <a:t> </a:t>
            </a:r>
            <a:r>
              <a:rPr sz="2400" spc="-10" dirty="0" err="1">
                <a:solidFill>
                  <a:srgbClr val="C00000"/>
                </a:solidFill>
              </a:rPr>
              <a:t>plaintes</a:t>
            </a:r>
            <a:r>
              <a:rPr lang="fr-FR" sz="2400" spc="-10" dirty="0">
                <a:solidFill>
                  <a:srgbClr val="C00000"/>
                </a:solidFill>
              </a:rPr>
              <a:t> en 3  étapes</a:t>
            </a:r>
            <a:endParaRPr sz="2400" dirty="0">
              <a:solidFill>
                <a:srgbClr val="C00000"/>
              </a:solidFill>
            </a:endParaRPr>
          </a:p>
        </p:txBody>
      </p:sp>
      <p:sp>
        <p:nvSpPr>
          <p:cNvPr id="6" name="object 6"/>
          <p:cNvSpPr/>
          <p:nvPr/>
        </p:nvSpPr>
        <p:spPr>
          <a:xfrm>
            <a:off x="958850" y="1529978"/>
            <a:ext cx="880744" cy="0"/>
          </a:xfrm>
          <a:custGeom>
            <a:avLst/>
            <a:gdLst/>
            <a:ahLst/>
            <a:cxnLst/>
            <a:rect l="l" t="t" r="r" b="b"/>
            <a:pathLst>
              <a:path w="880744">
                <a:moveTo>
                  <a:pt x="0" y="0"/>
                </a:moveTo>
                <a:lnTo>
                  <a:pt x="880457" y="0"/>
                </a:lnTo>
              </a:path>
            </a:pathLst>
          </a:custGeom>
          <a:ln w="12700">
            <a:solidFill>
              <a:srgbClr val="F79646"/>
            </a:solidFill>
          </a:ln>
        </p:spPr>
        <p:txBody>
          <a:bodyPr wrap="square" lIns="0" tIns="0" rIns="0" bIns="0" rtlCol="0"/>
          <a:lstStyle/>
          <a:p>
            <a:endParaRPr/>
          </a:p>
        </p:txBody>
      </p:sp>
      <p:sp>
        <p:nvSpPr>
          <p:cNvPr id="21" name="object 21"/>
          <p:cNvSpPr txBox="1"/>
          <p:nvPr/>
        </p:nvSpPr>
        <p:spPr>
          <a:xfrm>
            <a:off x="1064896" y="2259496"/>
            <a:ext cx="2452370" cy="793750"/>
          </a:xfrm>
          <a:prstGeom prst="rect">
            <a:avLst/>
          </a:prstGeom>
          <a:solidFill>
            <a:srgbClr val="041B31"/>
          </a:solidFill>
        </p:spPr>
        <p:txBody>
          <a:bodyPr vert="horz" wrap="square" lIns="0" tIns="18415" rIns="0" bIns="0" rtlCol="0">
            <a:spAutoFit/>
          </a:bodyPr>
          <a:lstStyle/>
          <a:p>
            <a:pPr marL="741680" marR="485140" indent="-250190">
              <a:lnSpc>
                <a:spcPct val="101699"/>
              </a:lnSpc>
              <a:spcBef>
                <a:spcPts val="145"/>
              </a:spcBef>
            </a:pPr>
            <a:r>
              <a:rPr sz="2300" b="1" dirty="0">
                <a:solidFill>
                  <a:srgbClr val="FFFFFF"/>
                </a:solidFill>
                <a:latin typeface="Calibri"/>
                <a:cs typeface="Calibri"/>
              </a:rPr>
              <a:t>Collecte</a:t>
            </a:r>
            <a:r>
              <a:rPr sz="2300" b="1" spc="25" dirty="0">
                <a:solidFill>
                  <a:srgbClr val="FFFFFF"/>
                </a:solidFill>
                <a:latin typeface="Calibri"/>
                <a:cs typeface="Calibri"/>
              </a:rPr>
              <a:t> </a:t>
            </a:r>
            <a:r>
              <a:rPr sz="2300" b="1" spc="-25" dirty="0">
                <a:solidFill>
                  <a:srgbClr val="FFFFFF"/>
                </a:solidFill>
                <a:latin typeface="Calibri"/>
                <a:cs typeface="Calibri"/>
              </a:rPr>
              <a:t>des </a:t>
            </a:r>
            <a:r>
              <a:rPr sz="2300" b="1" spc="-10" dirty="0">
                <a:solidFill>
                  <a:srgbClr val="FFFFFF"/>
                </a:solidFill>
                <a:latin typeface="Calibri"/>
                <a:cs typeface="Calibri"/>
              </a:rPr>
              <a:t>plaintes</a:t>
            </a:r>
            <a:endParaRPr sz="2300" dirty="0">
              <a:latin typeface="Calibri"/>
              <a:cs typeface="Calibri"/>
            </a:endParaRPr>
          </a:p>
        </p:txBody>
      </p:sp>
      <p:sp>
        <p:nvSpPr>
          <p:cNvPr id="22" name="object 22"/>
          <p:cNvSpPr txBox="1"/>
          <p:nvPr/>
        </p:nvSpPr>
        <p:spPr>
          <a:xfrm>
            <a:off x="3874294" y="2259496"/>
            <a:ext cx="2232025" cy="728213"/>
          </a:xfrm>
          <a:prstGeom prst="rect">
            <a:avLst/>
          </a:prstGeom>
          <a:solidFill>
            <a:srgbClr val="041B31"/>
          </a:solidFill>
        </p:spPr>
        <p:txBody>
          <a:bodyPr vert="horz" wrap="square" lIns="0" tIns="18415" rIns="0" bIns="0" rtlCol="0">
            <a:spAutoFit/>
          </a:bodyPr>
          <a:lstStyle/>
          <a:p>
            <a:pPr marL="690245" marR="109855" indent="-573405">
              <a:lnSpc>
                <a:spcPct val="101699"/>
              </a:lnSpc>
              <a:spcBef>
                <a:spcPts val="145"/>
              </a:spcBef>
            </a:pPr>
            <a:r>
              <a:rPr sz="2300" b="1" spc="-10" dirty="0">
                <a:solidFill>
                  <a:srgbClr val="FFFFFF"/>
                </a:solidFill>
                <a:latin typeface="Calibri"/>
                <a:cs typeface="Calibri"/>
              </a:rPr>
              <a:t>Traitement</a:t>
            </a:r>
            <a:r>
              <a:rPr sz="2300" b="1" spc="-25" dirty="0">
                <a:solidFill>
                  <a:srgbClr val="FFFFFF"/>
                </a:solidFill>
                <a:latin typeface="Calibri"/>
                <a:cs typeface="Calibri"/>
              </a:rPr>
              <a:t> </a:t>
            </a:r>
            <a:r>
              <a:rPr sz="2300" b="1" dirty="0">
                <a:solidFill>
                  <a:srgbClr val="FFFFFF"/>
                </a:solidFill>
                <a:latin typeface="Calibri"/>
                <a:cs typeface="Calibri"/>
              </a:rPr>
              <a:t>de</a:t>
            </a:r>
            <a:r>
              <a:rPr sz="2300" b="1" spc="-5" dirty="0">
                <a:solidFill>
                  <a:srgbClr val="FFFFFF"/>
                </a:solidFill>
                <a:latin typeface="Calibri"/>
                <a:cs typeface="Calibri"/>
              </a:rPr>
              <a:t> </a:t>
            </a:r>
            <a:r>
              <a:rPr sz="2300" b="1" spc="-25" dirty="0">
                <a:solidFill>
                  <a:srgbClr val="FFFFFF"/>
                </a:solidFill>
                <a:latin typeface="Calibri"/>
                <a:cs typeface="Calibri"/>
              </a:rPr>
              <a:t>la </a:t>
            </a:r>
            <a:r>
              <a:rPr sz="2300" b="1" spc="-10" dirty="0">
                <a:solidFill>
                  <a:srgbClr val="FFFFFF"/>
                </a:solidFill>
                <a:latin typeface="Calibri"/>
                <a:cs typeface="Calibri"/>
              </a:rPr>
              <a:t>plainte</a:t>
            </a:r>
            <a:endParaRPr sz="2300" dirty="0">
              <a:latin typeface="Calibri"/>
              <a:cs typeface="Calibri"/>
            </a:endParaRPr>
          </a:p>
        </p:txBody>
      </p:sp>
      <p:sp>
        <p:nvSpPr>
          <p:cNvPr id="23" name="object 23"/>
          <p:cNvSpPr txBox="1"/>
          <p:nvPr/>
        </p:nvSpPr>
        <p:spPr>
          <a:xfrm>
            <a:off x="6463346" y="2259496"/>
            <a:ext cx="3302953" cy="728213"/>
          </a:xfrm>
          <a:prstGeom prst="rect">
            <a:avLst/>
          </a:prstGeom>
          <a:solidFill>
            <a:srgbClr val="041B31"/>
          </a:solidFill>
        </p:spPr>
        <p:txBody>
          <a:bodyPr vert="horz" wrap="square" lIns="0" tIns="18415" rIns="0" bIns="0" rtlCol="0">
            <a:spAutoFit/>
          </a:bodyPr>
          <a:lstStyle/>
          <a:p>
            <a:pPr marL="466725" marR="458470" indent="80010">
              <a:lnSpc>
                <a:spcPct val="101699"/>
              </a:lnSpc>
              <a:spcBef>
                <a:spcPts val="145"/>
              </a:spcBef>
            </a:pPr>
            <a:r>
              <a:rPr sz="2300" b="1" spc="-10" dirty="0">
                <a:solidFill>
                  <a:srgbClr val="FFFFFF"/>
                </a:solidFill>
                <a:latin typeface="Calibri"/>
                <a:cs typeface="Calibri"/>
              </a:rPr>
              <a:t>Apprentissage organisationnel</a:t>
            </a:r>
            <a:endParaRPr sz="2300" dirty="0">
              <a:latin typeface="Calibri"/>
              <a:cs typeface="Calibri"/>
            </a:endParaRPr>
          </a:p>
        </p:txBody>
      </p:sp>
      <p:pic>
        <p:nvPicPr>
          <p:cNvPr id="4" name="Image 3">
            <a:extLst>
              <a:ext uri="{FF2B5EF4-FFF2-40B4-BE49-F238E27FC236}">
                <a16:creationId xmlns:a16="http://schemas.microsoft.com/office/drawing/2014/main" id="{16F87CCD-F56C-4E1D-BD4E-16BEC2B5452B}"/>
              </a:ext>
            </a:extLst>
          </p:cNvPr>
          <p:cNvPicPr>
            <a:picLocks noChangeAspect="1"/>
          </p:cNvPicPr>
          <p:nvPr/>
        </p:nvPicPr>
        <p:blipFill>
          <a:blip r:embed="rId2"/>
          <a:stretch>
            <a:fillRect/>
          </a:stretch>
        </p:blipFill>
        <p:spPr>
          <a:xfrm>
            <a:off x="253050" y="3248026"/>
            <a:ext cx="10187299" cy="3886193"/>
          </a:xfrm>
          <a:prstGeom prst="rect">
            <a:avLst/>
          </a:prstGeom>
        </p:spPr>
      </p:pic>
      <p:sp>
        <p:nvSpPr>
          <p:cNvPr id="11" name="ZoneTexte 10">
            <a:extLst>
              <a:ext uri="{FF2B5EF4-FFF2-40B4-BE49-F238E27FC236}">
                <a16:creationId xmlns:a16="http://schemas.microsoft.com/office/drawing/2014/main" id="{0F7704C6-205D-4341-A652-31A1D6DECCF5}"/>
              </a:ext>
            </a:extLst>
          </p:cNvPr>
          <p:cNvSpPr txBox="1"/>
          <p:nvPr/>
        </p:nvSpPr>
        <p:spPr>
          <a:xfrm>
            <a:off x="914401" y="3183093"/>
            <a:ext cx="1376680" cy="369332"/>
          </a:xfrm>
          <a:prstGeom prst="rect">
            <a:avLst/>
          </a:prstGeom>
          <a:noFill/>
        </p:spPr>
        <p:txBody>
          <a:bodyPr wrap="square">
            <a:spAutoFit/>
          </a:bodyPr>
          <a:lstStyle/>
          <a:p>
            <a:pPr algn="ctr">
              <a:lnSpc>
                <a:spcPct val="100000"/>
              </a:lnSpc>
              <a:spcBef>
                <a:spcPts val="145"/>
              </a:spcBef>
            </a:pPr>
            <a:r>
              <a:rPr lang="fr-FR" sz="1800" b="1" dirty="0">
                <a:latin typeface="Calibri"/>
                <a:cs typeface="Calibri"/>
              </a:rPr>
              <a:t>1</a:t>
            </a:r>
            <a:r>
              <a:rPr lang="fr-FR" sz="1800" b="1" spc="30" dirty="0">
                <a:latin typeface="Calibri"/>
                <a:cs typeface="Calibri"/>
              </a:rPr>
              <a:t> </a:t>
            </a:r>
            <a:r>
              <a:rPr lang="fr-FR" sz="1800" b="1" dirty="0">
                <a:latin typeface="Calibri"/>
                <a:cs typeface="Calibri"/>
              </a:rPr>
              <a:t>–</a:t>
            </a:r>
            <a:r>
              <a:rPr lang="fr-FR" sz="1800" b="1" spc="30" dirty="0">
                <a:latin typeface="Calibri"/>
                <a:cs typeface="Calibri"/>
              </a:rPr>
              <a:t> </a:t>
            </a:r>
            <a:r>
              <a:rPr lang="fr-FR" sz="1800" b="1" spc="-10" dirty="0">
                <a:latin typeface="Calibri"/>
                <a:cs typeface="Calibri"/>
              </a:rPr>
              <a:t>Entrée</a:t>
            </a:r>
            <a:endParaRPr lang="fr-FR" sz="1800" dirty="0">
              <a:latin typeface="Calibri"/>
              <a:cs typeface="Calibri"/>
            </a:endParaRPr>
          </a:p>
        </p:txBody>
      </p:sp>
      <p:sp>
        <p:nvSpPr>
          <p:cNvPr id="13" name="ZoneTexte 12">
            <a:extLst>
              <a:ext uri="{FF2B5EF4-FFF2-40B4-BE49-F238E27FC236}">
                <a16:creationId xmlns:a16="http://schemas.microsoft.com/office/drawing/2014/main" id="{959E0D29-07B3-4D95-95F0-44D75F1A6AB1}"/>
              </a:ext>
            </a:extLst>
          </p:cNvPr>
          <p:cNvSpPr txBox="1"/>
          <p:nvPr/>
        </p:nvSpPr>
        <p:spPr>
          <a:xfrm>
            <a:off x="4660900" y="3183093"/>
            <a:ext cx="1600200" cy="369332"/>
          </a:xfrm>
          <a:prstGeom prst="rect">
            <a:avLst/>
          </a:prstGeom>
          <a:noFill/>
        </p:spPr>
        <p:txBody>
          <a:bodyPr wrap="square">
            <a:spAutoFit/>
          </a:bodyPr>
          <a:lstStyle/>
          <a:p>
            <a:r>
              <a:rPr lang="fr-FR" sz="1800" b="1" dirty="0">
                <a:latin typeface="Calibri"/>
                <a:cs typeface="Calibri"/>
              </a:rPr>
              <a:t>2-</a:t>
            </a:r>
            <a:r>
              <a:rPr lang="fr-FR" sz="1800" b="1" spc="20" dirty="0">
                <a:latin typeface="Calibri"/>
                <a:cs typeface="Calibri"/>
              </a:rPr>
              <a:t> </a:t>
            </a:r>
            <a:r>
              <a:rPr lang="fr-FR" sz="1800" b="1" spc="-10" dirty="0">
                <a:latin typeface="Calibri"/>
                <a:cs typeface="Calibri"/>
              </a:rPr>
              <a:t>Processus</a:t>
            </a:r>
            <a:endParaRPr lang="fr-FR" dirty="0"/>
          </a:p>
        </p:txBody>
      </p:sp>
      <p:pic>
        <p:nvPicPr>
          <p:cNvPr id="10" name="Image 9">
            <a:extLst>
              <a:ext uri="{FF2B5EF4-FFF2-40B4-BE49-F238E27FC236}">
                <a16:creationId xmlns:a16="http://schemas.microsoft.com/office/drawing/2014/main" id="{1E73B2CB-6229-4CA2-BA95-F412161B1992}"/>
              </a:ext>
            </a:extLst>
          </p:cNvPr>
          <p:cNvPicPr>
            <a:picLocks noChangeAspect="1"/>
          </p:cNvPicPr>
          <p:nvPr/>
        </p:nvPicPr>
        <p:blipFill>
          <a:blip r:embed="rId3"/>
          <a:stretch>
            <a:fillRect/>
          </a:stretch>
        </p:blipFill>
        <p:spPr>
          <a:xfrm>
            <a:off x="8346929" y="3184394"/>
            <a:ext cx="951058" cy="402371"/>
          </a:xfrm>
          <a:prstGeom prst="rect">
            <a:avLst/>
          </a:prstGeom>
        </p:spPr>
      </p:pic>
      <p:pic>
        <p:nvPicPr>
          <p:cNvPr id="19" name="Image 18">
            <a:extLst>
              <a:ext uri="{FF2B5EF4-FFF2-40B4-BE49-F238E27FC236}">
                <a16:creationId xmlns:a16="http://schemas.microsoft.com/office/drawing/2014/main" id="{9B7E9F32-54C5-4A1F-9A7C-8B6096D5442E}"/>
              </a:ext>
            </a:extLst>
          </p:cNvPr>
          <p:cNvPicPr>
            <a:picLocks noChangeAspect="1"/>
          </p:cNvPicPr>
          <p:nvPr/>
        </p:nvPicPr>
        <p:blipFill>
          <a:blip r:embed="rId2"/>
          <a:stretch>
            <a:fillRect/>
          </a:stretch>
        </p:blipFill>
        <p:spPr>
          <a:xfrm>
            <a:off x="253049" y="3182489"/>
            <a:ext cx="10187299" cy="39244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4D5860-2719-4CD6-9315-8F4559825E23}"/>
              </a:ext>
            </a:extLst>
          </p:cNvPr>
          <p:cNvSpPr>
            <a:spLocks noGrp="1"/>
          </p:cNvSpPr>
          <p:nvPr>
            <p:ph type="title"/>
          </p:nvPr>
        </p:nvSpPr>
        <p:spPr/>
        <p:txBody>
          <a:bodyPr>
            <a:normAutofit fontScale="90000"/>
          </a:bodyPr>
          <a:lstStyle/>
          <a:p>
            <a:pPr algn="ctr"/>
            <a:r>
              <a:rPr lang="fr-FR" sz="4000" dirty="0">
                <a:solidFill>
                  <a:srgbClr val="002060"/>
                </a:solidFill>
                <a:latin typeface="Tw Cen MT Condensed Extra Bold" panose="020B0803020202020204" pitchFamily="34" charset="0"/>
              </a:rPr>
              <a:t>Rôles et Responsabilités des acteurs: collecte et information</a:t>
            </a:r>
            <a:br>
              <a:rPr lang="fr-FR" sz="4000" dirty="0">
                <a:solidFill>
                  <a:srgbClr val="002060"/>
                </a:solidFill>
                <a:latin typeface="Tw Cen MT Condensed Extra Bold" panose="020B0803020202020204" pitchFamily="34" charset="0"/>
              </a:rPr>
            </a:br>
            <a:endParaRPr lang="fr-FR" dirty="0"/>
          </a:p>
        </p:txBody>
      </p:sp>
      <p:pic>
        <p:nvPicPr>
          <p:cNvPr id="4" name="Image 3">
            <a:extLst>
              <a:ext uri="{FF2B5EF4-FFF2-40B4-BE49-F238E27FC236}">
                <a16:creationId xmlns:a16="http://schemas.microsoft.com/office/drawing/2014/main" id="{BADDBD00-7B40-4B63-8075-CB583F55E1EA}"/>
              </a:ext>
            </a:extLst>
          </p:cNvPr>
          <p:cNvPicPr/>
          <p:nvPr/>
        </p:nvPicPr>
        <p:blipFill rotWithShape="1">
          <a:blip r:embed="rId2"/>
          <a:srcRect t="13011" r="73973"/>
          <a:stretch/>
        </p:blipFill>
        <p:spPr>
          <a:xfrm>
            <a:off x="2298700" y="2105025"/>
            <a:ext cx="6019800" cy="4419599"/>
          </a:xfrm>
          <a:prstGeom prst="rect">
            <a:avLst/>
          </a:prstGeom>
          <a:ln w="3175">
            <a:solidFill>
              <a:srgbClr val="008E99"/>
            </a:solidFill>
          </a:ln>
        </p:spPr>
      </p:pic>
    </p:spTree>
    <p:extLst>
      <p:ext uri="{BB962C8B-B14F-4D97-AF65-F5344CB8AC3E}">
        <p14:creationId xmlns:p14="http://schemas.microsoft.com/office/powerpoint/2010/main" val="1476339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4885" y="824039"/>
            <a:ext cx="5078573" cy="544233"/>
          </a:xfrm>
          <a:prstGeom prst="rect">
            <a:avLst/>
          </a:prstGeom>
        </p:spPr>
        <p:txBody>
          <a:bodyPr vert="horz" wrap="square" lIns="0" tIns="112250" rIns="0" bIns="0" rtlCol="0">
            <a:spAutoFit/>
          </a:bodyPr>
          <a:lstStyle/>
          <a:p>
            <a:pPr marL="12700">
              <a:lnSpc>
                <a:spcPct val="100000"/>
              </a:lnSpc>
              <a:spcBef>
                <a:spcPts val="100"/>
              </a:spcBef>
            </a:pPr>
            <a:r>
              <a:rPr dirty="0">
                <a:solidFill>
                  <a:srgbClr val="002060"/>
                </a:solidFill>
                <a:latin typeface="Tw Cen MT Condensed Extra Bold" panose="020B0803020202020204" pitchFamily="34" charset="0"/>
              </a:rPr>
              <a:t>Étapes</a:t>
            </a:r>
            <a:r>
              <a:rPr spc="30" dirty="0">
                <a:solidFill>
                  <a:srgbClr val="002060"/>
                </a:solidFill>
                <a:latin typeface="Tw Cen MT Condensed Extra Bold" panose="020B0803020202020204" pitchFamily="34" charset="0"/>
              </a:rPr>
              <a:t> </a:t>
            </a:r>
            <a:r>
              <a:rPr dirty="0">
                <a:solidFill>
                  <a:srgbClr val="002060"/>
                </a:solidFill>
                <a:latin typeface="Tw Cen MT Condensed Extra Bold" panose="020B0803020202020204" pitchFamily="34" charset="0"/>
              </a:rPr>
              <a:t>du</a:t>
            </a:r>
            <a:r>
              <a:rPr spc="30" dirty="0">
                <a:solidFill>
                  <a:srgbClr val="002060"/>
                </a:solidFill>
                <a:latin typeface="Tw Cen MT Condensed Extra Bold" panose="020B0803020202020204" pitchFamily="34" charset="0"/>
              </a:rPr>
              <a:t> </a:t>
            </a:r>
            <a:r>
              <a:rPr spc="-10" dirty="0">
                <a:solidFill>
                  <a:srgbClr val="002060"/>
                </a:solidFill>
                <a:latin typeface="Tw Cen MT Condensed Extra Bold" panose="020B0803020202020204" pitchFamily="34" charset="0"/>
              </a:rPr>
              <a:t>processus</a:t>
            </a:r>
          </a:p>
        </p:txBody>
      </p:sp>
      <p:sp>
        <p:nvSpPr>
          <p:cNvPr id="4" name="object 4"/>
          <p:cNvSpPr/>
          <p:nvPr/>
        </p:nvSpPr>
        <p:spPr>
          <a:xfrm>
            <a:off x="530921" y="1721974"/>
            <a:ext cx="2165350" cy="4033520"/>
          </a:xfrm>
          <a:custGeom>
            <a:avLst/>
            <a:gdLst/>
            <a:ahLst/>
            <a:cxnLst/>
            <a:rect l="l" t="t" r="r" b="b"/>
            <a:pathLst>
              <a:path w="2165350" h="4033520">
                <a:moveTo>
                  <a:pt x="0" y="216498"/>
                </a:moveTo>
                <a:lnTo>
                  <a:pt x="5718" y="166857"/>
                </a:lnTo>
                <a:lnTo>
                  <a:pt x="22008" y="121287"/>
                </a:lnTo>
                <a:lnTo>
                  <a:pt x="47568" y="81089"/>
                </a:lnTo>
                <a:lnTo>
                  <a:pt x="81100" y="47562"/>
                </a:lnTo>
                <a:lnTo>
                  <a:pt x="121304" y="22005"/>
                </a:lnTo>
                <a:lnTo>
                  <a:pt x="166879" y="5717"/>
                </a:lnTo>
                <a:lnTo>
                  <a:pt x="216527" y="0"/>
                </a:lnTo>
                <a:lnTo>
                  <a:pt x="1948750" y="0"/>
                </a:lnTo>
                <a:lnTo>
                  <a:pt x="1998398" y="5717"/>
                </a:lnTo>
                <a:lnTo>
                  <a:pt x="2043973" y="22005"/>
                </a:lnTo>
                <a:lnTo>
                  <a:pt x="2084177" y="47562"/>
                </a:lnTo>
                <a:lnTo>
                  <a:pt x="2117709" y="81089"/>
                </a:lnTo>
                <a:lnTo>
                  <a:pt x="2143269" y="121287"/>
                </a:lnTo>
                <a:lnTo>
                  <a:pt x="2159559" y="166857"/>
                </a:lnTo>
                <a:lnTo>
                  <a:pt x="2165277" y="216498"/>
                </a:lnTo>
                <a:lnTo>
                  <a:pt x="2165277" y="3816873"/>
                </a:lnTo>
                <a:lnTo>
                  <a:pt x="2159559" y="3866514"/>
                </a:lnTo>
                <a:lnTo>
                  <a:pt x="2143269" y="3912083"/>
                </a:lnTo>
                <a:lnTo>
                  <a:pt x="2117709" y="3952281"/>
                </a:lnTo>
                <a:lnTo>
                  <a:pt x="2084177" y="3985809"/>
                </a:lnTo>
                <a:lnTo>
                  <a:pt x="2043973" y="4011366"/>
                </a:lnTo>
                <a:lnTo>
                  <a:pt x="1998398" y="4027653"/>
                </a:lnTo>
                <a:lnTo>
                  <a:pt x="1948750" y="4033371"/>
                </a:lnTo>
                <a:lnTo>
                  <a:pt x="216527" y="4033371"/>
                </a:lnTo>
                <a:lnTo>
                  <a:pt x="166879" y="4027653"/>
                </a:lnTo>
                <a:lnTo>
                  <a:pt x="121304" y="4011366"/>
                </a:lnTo>
                <a:lnTo>
                  <a:pt x="81100" y="3985809"/>
                </a:lnTo>
                <a:lnTo>
                  <a:pt x="47568" y="3952281"/>
                </a:lnTo>
                <a:lnTo>
                  <a:pt x="22008" y="3912083"/>
                </a:lnTo>
                <a:lnTo>
                  <a:pt x="5718" y="3866514"/>
                </a:lnTo>
                <a:lnTo>
                  <a:pt x="0" y="3816873"/>
                </a:lnTo>
                <a:lnTo>
                  <a:pt x="0" y="216498"/>
                </a:lnTo>
                <a:close/>
              </a:path>
            </a:pathLst>
          </a:custGeom>
          <a:ln w="12701">
            <a:solidFill>
              <a:srgbClr val="008E99"/>
            </a:solidFill>
          </a:ln>
        </p:spPr>
        <p:txBody>
          <a:bodyPr wrap="square" lIns="0" tIns="0" rIns="0" bIns="0" rtlCol="0"/>
          <a:lstStyle/>
          <a:p>
            <a:endParaRPr/>
          </a:p>
        </p:txBody>
      </p:sp>
      <p:sp>
        <p:nvSpPr>
          <p:cNvPr id="5" name="object 5"/>
          <p:cNvSpPr txBox="1"/>
          <p:nvPr/>
        </p:nvSpPr>
        <p:spPr>
          <a:xfrm>
            <a:off x="634027" y="1735321"/>
            <a:ext cx="1637664" cy="556260"/>
          </a:xfrm>
          <a:prstGeom prst="rect">
            <a:avLst/>
          </a:prstGeom>
        </p:spPr>
        <p:txBody>
          <a:bodyPr vert="horz" wrap="square" lIns="0" tIns="64135" rIns="0" bIns="0" rtlCol="0">
            <a:spAutoFit/>
          </a:bodyPr>
          <a:lstStyle/>
          <a:p>
            <a:pPr marL="335280">
              <a:lnSpc>
                <a:spcPct val="100000"/>
              </a:lnSpc>
              <a:spcBef>
                <a:spcPts val="505"/>
              </a:spcBef>
            </a:pPr>
            <a:r>
              <a:rPr sz="1400" b="1" spc="-10" dirty="0">
                <a:solidFill>
                  <a:srgbClr val="008E99"/>
                </a:solidFill>
                <a:latin typeface="Calibri"/>
                <a:cs typeface="Calibri"/>
              </a:rPr>
              <a:t>Données</a:t>
            </a:r>
            <a:r>
              <a:rPr sz="1400" b="1" spc="-45" dirty="0">
                <a:solidFill>
                  <a:srgbClr val="008E99"/>
                </a:solidFill>
                <a:latin typeface="Calibri"/>
                <a:cs typeface="Calibri"/>
              </a:rPr>
              <a:t> </a:t>
            </a:r>
            <a:r>
              <a:rPr sz="1400" b="1" spc="-10" dirty="0">
                <a:solidFill>
                  <a:srgbClr val="008E99"/>
                </a:solidFill>
                <a:latin typeface="Calibri"/>
                <a:cs typeface="Calibri"/>
              </a:rPr>
              <a:t>d'entrée</a:t>
            </a:r>
            <a:endParaRPr sz="1400" dirty="0">
              <a:latin typeface="Calibri"/>
              <a:cs typeface="Calibri"/>
            </a:endParaRPr>
          </a:p>
          <a:p>
            <a:pPr marL="174625" indent="-162560">
              <a:lnSpc>
                <a:spcPct val="100000"/>
              </a:lnSpc>
              <a:spcBef>
                <a:spcPts val="409"/>
              </a:spcBef>
              <a:buChar char="•"/>
              <a:tabLst>
                <a:tab pos="175260" algn="l"/>
              </a:tabLst>
            </a:pPr>
            <a:r>
              <a:rPr sz="1400" dirty="0">
                <a:solidFill>
                  <a:srgbClr val="7E7E7E"/>
                </a:solidFill>
                <a:latin typeface="Calibri"/>
                <a:cs typeface="Calibri"/>
              </a:rPr>
              <a:t>Cas</a:t>
            </a:r>
            <a:r>
              <a:rPr sz="1400" spc="-45" dirty="0">
                <a:solidFill>
                  <a:srgbClr val="7E7E7E"/>
                </a:solidFill>
                <a:latin typeface="Calibri"/>
                <a:cs typeface="Calibri"/>
              </a:rPr>
              <a:t> </a:t>
            </a:r>
            <a:r>
              <a:rPr sz="1400" dirty="0">
                <a:solidFill>
                  <a:srgbClr val="7E7E7E"/>
                </a:solidFill>
                <a:latin typeface="Calibri"/>
                <a:cs typeface="Calibri"/>
              </a:rPr>
              <a:t>de</a:t>
            </a:r>
            <a:r>
              <a:rPr sz="1400" spc="-40" dirty="0">
                <a:solidFill>
                  <a:srgbClr val="7E7E7E"/>
                </a:solidFill>
                <a:latin typeface="Calibri"/>
                <a:cs typeface="Calibri"/>
              </a:rPr>
              <a:t> </a:t>
            </a:r>
            <a:r>
              <a:rPr sz="1400" spc="-10" dirty="0">
                <a:solidFill>
                  <a:srgbClr val="7E7E7E"/>
                </a:solidFill>
                <a:latin typeface="Calibri"/>
                <a:cs typeface="Calibri"/>
              </a:rPr>
              <a:t>sauvegarde</a:t>
            </a:r>
            <a:endParaRPr sz="1400" dirty="0">
              <a:latin typeface="Calibri"/>
              <a:cs typeface="Calibri"/>
            </a:endParaRPr>
          </a:p>
        </p:txBody>
      </p:sp>
      <p:grpSp>
        <p:nvGrpSpPr>
          <p:cNvPr id="6" name="object 6"/>
          <p:cNvGrpSpPr/>
          <p:nvPr/>
        </p:nvGrpSpPr>
        <p:grpSpPr>
          <a:xfrm>
            <a:off x="2906376" y="3463851"/>
            <a:ext cx="471805" cy="549910"/>
            <a:chOff x="2906376" y="3463851"/>
            <a:chExt cx="471805" cy="549910"/>
          </a:xfrm>
        </p:grpSpPr>
        <p:sp>
          <p:nvSpPr>
            <p:cNvPr id="7" name="object 7"/>
            <p:cNvSpPr/>
            <p:nvPr/>
          </p:nvSpPr>
          <p:spPr>
            <a:xfrm>
              <a:off x="2912727" y="3470202"/>
              <a:ext cx="459105" cy="537210"/>
            </a:xfrm>
            <a:custGeom>
              <a:avLst/>
              <a:gdLst/>
              <a:ahLst/>
              <a:cxnLst/>
              <a:rect l="l" t="t" r="r" b="b"/>
              <a:pathLst>
                <a:path w="459104" h="537210">
                  <a:moveTo>
                    <a:pt x="229519" y="0"/>
                  </a:moveTo>
                  <a:lnTo>
                    <a:pt x="229519" y="107383"/>
                  </a:lnTo>
                  <a:lnTo>
                    <a:pt x="0" y="107383"/>
                  </a:lnTo>
                  <a:lnTo>
                    <a:pt x="0" y="429533"/>
                  </a:lnTo>
                  <a:lnTo>
                    <a:pt x="229519" y="429533"/>
                  </a:lnTo>
                  <a:lnTo>
                    <a:pt x="229519" y="536916"/>
                  </a:lnTo>
                  <a:lnTo>
                    <a:pt x="459038" y="268457"/>
                  </a:lnTo>
                  <a:lnTo>
                    <a:pt x="229519" y="0"/>
                  </a:lnTo>
                  <a:close/>
                </a:path>
              </a:pathLst>
            </a:custGeom>
            <a:solidFill>
              <a:srgbClr val="008E99"/>
            </a:solidFill>
          </p:spPr>
          <p:txBody>
            <a:bodyPr wrap="square" lIns="0" tIns="0" rIns="0" bIns="0" rtlCol="0"/>
            <a:lstStyle/>
            <a:p>
              <a:endParaRPr/>
            </a:p>
          </p:txBody>
        </p:sp>
        <p:sp>
          <p:nvSpPr>
            <p:cNvPr id="8" name="object 8"/>
            <p:cNvSpPr/>
            <p:nvPr/>
          </p:nvSpPr>
          <p:spPr>
            <a:xfrm>
              <a:off x="2912727" y="3470202"/>
              <a:ext cx="459105" cy="537210"/>
            </a:xfrm>
            <a:custGeom>
              <a:avLst/>
              <a:gdLst/>
              <a:ahLst/>
              <a:cxnLst/>
              <a:rect l="l" t="t" r="r" b="b"/>
              <a:pathLst>
                <a:path w="459104" h="537210">
                  <a:moveTo>
                    <a:pt x="0" y="107383"/>
                  </a:moveTo>
                  <a:lnTo>
                    <a:pt x="229519" y="107383"/>
                  </a:lnTo>
                  <a:lnTo>
                    <a:pt x="229519" y="0"/>
                  </a:lnTo>
                  <a:lnTo>
                    <a:pt x="459038" y="268458"/>
                  </a:lnTo>
                  <a:lnTo>
                    <a:pt x="229519" y="536916"/>
                  </a:lnTo>
                  <a:lnTo>
                    <a:pt x="229519" y="429533"/>
                  </a:lnTo>
                  <a:lnTo>
                    <a:pt x="0" y="429533"/>
                  </a:lnTo>
                  <a:lnTo>
                    <a:pt x="0" y="107383"/>
                  </a:lnTo>
                  <a:close/>
                </a:path>
              </a:pathLst>
            </a:custGeom>
            <a:ln w="12700">
              <a:solidFill>
                <a:srgbClr val="008E99"/>
              </a:solidFill>
            </a:ln>
          </p:spPr>
          <p:txBody>
            <a:bodyPr wrap="square" lIns="0" tIns="0" rIns="0" bIns="0" rtlCol="0"/>
            <a:lstStyle/>
            <a:p>
              <a:endParaRPr/>
            </a:p>
          </p:txBody>
        </p:sp>
      </p:grpSp>
      <p:sp>
        <p:nvSpPr>
          <p:cNvPr id="9" name="object 9"/>
          <p:cNvSpPr/>
          <p:nvPr/>
        </p:nvSpPr>
        <p:spPr>
          <a:xfrm>
            <a:off x="3562310" y="1721974"/>
            <a:ext cx="3514090" cy="4033520"/>
          </a:xfrm>
          <a:custGeom>
            <a:avLst/>
            <a:gdLst/>
            <a:ahLst/>
            <a:cxnLst/>
            <a:rect l="l" t="t" r="r" b="b"/>
            <a:pathLst>
              <a:path w="3514090" h="4033520">
                <a:moveTo>
                  <a:pt x="0" y="351349"/>
                </a:moveTo>
                <a:lnTo>
                  <a:pt x="3207" y="303673"/>
                </a:lnTo>
                <a:lnTo>
                  <a:pt x="12552" y="257947"/>
                </a:lnTo>
                <a:lnTo>
                  <a:pt x="27614" y="214588"/>
                </a:lnTo>
                <a:lnTo>
                  <a:pt x="47976" y="174016"/>
                </a:lnTo>
                <a:lnTo>
                  <a:pt x="73218" y="136650"/>
                </a:lnTo>
                <a:lnTo>
                  <a:pt x="102921" y="102907"/>
                </a:lnTo>
                <a:lnTo>
                  <a:pt x="136668" y="73208"/>
                </a:lnTo>
                <a:lnTo>
                  <a:pt x="174040" y="47969"/>
                </a:lnTo>
                <a:lnTo>
                  <a:pt x="214617" y="27610"/>
                </a:lnTo>
                <a:lnTo>
                  <a:pt x="257982" y="12550"/>
                </a:lnTo>
                <a:lnTo>
                  <a:pt x="303714" y="3207"/>
                </a:lnTo>
                <a:lnTo>
                  <a:pt x="351397" y="0"/>
                </a:lnTo>
                <a:lnTo>
                  <a:pt x="3162589" y="0"/>
                </a:lnTo>
                <a:lnTo>
                  <a:pt x="3210271" y="3207"/>
                </a:lnTo>
                <a:lnTo>
                  <a:pt x="3256004" y="12550"/>
                </a:lnTo>
                <a:lnTo>
                  <a:pt x="3299369" y="27610"/>
                </a:lnTo>
                <a:lnTo>
                  <a:pt x="3339946" y="47969"/>
                </a:lnTo>
                <a:lnTo>
                  <a:pt x="3377317" y="73208"/>
                </a:lnTo>
                <a:lnTo>
                  <a:pt x="3411064" y="102907"/>
                </a:lnTo>
                <a:lnTo>
                  <a:pt x="3440768" y="136650"/>
                </a:lnTo>
                <a:lnTo>
                  <a:pt x="3466010" y="174016"/>
                </a:lnTo>
                <a:lnTo>
                  <a:pt x="3486371" y="214588"/>
                </a:lnTo>
                <a:lnTo>
                  <a:pt x="3501434" y="257947"/>
                </a:lnTo>
                <a:lnTo>
                  <a:pt x="3510778" y="303673"/>
                </a:lnTo>
                <a:lnTo>
                  <a:pt x="3513986" y="351349"/>
                </a:lnTo>
                <a:lnTo>
                  <a:pt x="3513986" y="3682021"/>
                </a:lnTo>
                <a:lnTo>
                  <a:pt x="3510778" y="3729697"/>
                </a:lnTo>
                <a:lnTo>
                  <a:pt x="3501434" y="3775424"/>
                </a:lnTo>
                <a:lnTo>
                  <a:pt x="3486371" y="3818782"/>
                </a:lnTo>
                <a:lnTo>
                  <a:pt x="3466010" y="3859354"/>
                </a:lnTo>
                <a:lnTo>
                  <a:pt x="3440768" y="3896720"/>
                </a:lnTo>
                <a:lnTo>
                  <a:pt x="3411064" y="3930463"/>
                </a:lnTo>
                <a:lnTo>
                  <a:pt x="3377317" y="3960163"/>
                </a:lnTo>
                <a:lnTo>
                  <a:pt x="3339946" y="3985401"/>
                </a:lnTo>
                <a:lnTo>
                  <a:pt x="3299369" y="4005760"/>
                </a:lnTo>
                <a:lnTo>
                  <a:pt x="3256004" y="4020820"/>
                </a:lnTo>
                <a:lnTo>
                  <a:pt x="3210271" y="4030163"/>
                </a:lnTo>
                <a:lnTo>
                  <a:pt x="3162589" y="4033371"/>
                </a:lnTo>
                <a:lnTo>
                  <a:pt x="351397" y="4033371"/>
                </a:lnTo>
                <a:lnTo>
                  <a:pt x="303714" y="4030163"/>
                </a:lnTo>
                <a:lnTo>
                  <a:pt x="257982" y="4020820"/>
                </a:lnTo>
                <a:lnTo>
                  <a:pt x="214617" y="4005760"/>
                </a:lnTo>
                <a:lnTo>
                  <a:pt x="174040" y="3985401"/>
                </a:lnTo>
                <a:lnTo>
                  <a:pt x="136668" y="3960163"/>
                </a:lnTo>
                <a:lnTo>
                  <a:pt x="102921" y="3930463"/>
                </a:lnTo>
                <a:lnTo>
                  <a:pt x="73218" y="3896720"/>
                </a:lnTo>
                <a:lnTo>
                  <a:pt x="47976" y="3859354"/>
                </a:lnTo>
                <a:lnTo>
                  <a:pt x="27614" y="3818782"/>
                </a:lnTo>
                <a:lnTo>
                  <a:pt x="12552" y="3775424"/>
                </a:lnTo>
                <a:lnTo>
                  <a:pt x="3207" y="3729697"/>
                </a:lnTo>
                <a:lnTo>
                  <a:pt x="0" y="3682021"/>
                </a:lnTo>
                <a:lnTo>
                  <a:pt x="0" y="351349"/>
                </a:lnTo>
                <a:close/>
              </a:path>
            </a:pathLst>
          </a:custGeom>
          <a:ln w="12700">
            <a:solidFill>
              <a:srgbClr val="008E99"/>
            </a:solidFill>
          </a:ln>
        </p:spPr>
        <p:txBody>
          <a:bodyPr wrap="square" lIns="0" tIns="0" rIns="0" bIns="0" rtlCol="0"/>
          <a:lstStyle/>
          <a:p>
            <a:endParaRPr/>
          </a:p>
        </p:txBody>
      </p:sp>
      <p:sp>
        <p:nvSpPr>
          <p:cNvPr id="10" name="object 10"/>
          <p:cNvSpPr txBox="1"/>
          <p:nvPr/>
        </p:nvSpPr>
        <p:spPr>
          <a:xfrm>
            <a:off x="3668001" y="1764650"/>
            <a:ext cx="3174365" cy="3793490"/>
          </a:xfrm>
          <a:prstGeom prst="rect">
            <a:avLst/>
          </a:prstGeom>
        </p:spPr>
        <p:txBody>
          <a:bodyPr vert="horz" wrap="square" lIns="0" tIns="74930" rIns="0" bIns="0" rtlCol="0">
            <a:spAutoFit/>
          </a:bodyPr>
          <a:lstStyle/>
          <a:p>
            <a:pPr marL="977265">
              <a:lnSpc>
                <a:spcPct val="100000"/>
              </a:lnSpc>
              <a:spcBef>
                <a:spcPts val="590"/>
              </a:spcBef>
            </a:pPr>
            <a:r>
              <a:rPr sz="1400" b="1" spc="-10" dirty="0">
                <a:solidFill>
                  <a:srgbClr val="008E99"/>
                </a:solidFill>
                <a:latin typeface="Calibri"/>
                <a:cs typeface="Calibri"/>
              </a:rPr>
              <a:t>Principales</a:t>
            </a:r>
            <a:r>
              <a:rPr sz="1400" b="1" spc="-40" dirty="0">
                <a:solidFill>
                  <a:srgbClr val="008E99"/>
                </a:solidFill>
                <a:latin typeface="Calibri"/>
                <a:cs typeface="Calibri"/>
              </a:rPr>
              <a:t> </a:t>
            </a:r>
            <a:r>
              <a:rPr sz="1400" b="1" spc="-10" dirty="0">
                <a:solidFill>
                  <a:srgbClr val="008E99"/>
                </a:solidFill>
                <a:latin typeface="Calibri"/>
                <a:cs typeface="Calibri"/>
              </a:rPr>
              <a:t>étapes</a:t>
            </a:r>
            <a:endParaRPr sz="1400" dirty="0">
              <a:latin typeface="Calibri"/>
              <a:cs typeface="Calibri"/>
            </a:endParaRPr>
          </a:p>
          <a:p>
            <a:pPr marL="245745" indent="-233679">
              <a:lnSpc>
                <a:spcPct val="100000"/>
              </a:lnSpc>
              <a:spcBef>
                <a:spcPts val="520"/>
              </a:spcBef>
              <a:buClr>
                <a:srgbClr val="F9711C"/>
              </a:buClr>
              <a:buAutoNum type="arabicParenR"/>
              <a:tabLst>
                <a:tab pos="246379" algn="l"/>
              </a:tabLst>
            </a:pPr>
            <a:r>
              <a:rPr sz="1500" spc="-10" dirty="0">
                <a:solidFill>
                  <a:srgbClr val="7E7E7E"/>
                </a:solidFill>
                <a:latin typeface="Calibri"/>
                <a:cs typeface="Calibri"/>
              </a:rPr>
              <a:t>Enregistrement</a:t>
            </a:r>
            <a:endParaRPr sz="1500" dirty="0">
              <a:latin typeface="Calibri"/>
              <a:cs typeface="Calibri"/>
            </a:endParaRPr>
          </a:p>
          <a:p>
            <a:pPr marL="245745" indent="-233679">
              <a:lnSpc>
                <a:spcPct val="100000"/>
              </a:lnSpc>
              <a:spcBef>
                <a:spcPts val="195"/>
              </a:spcBef>
              <a:buClr>
                <a:srgbClr val="F9711C"/>
              </a:buClr>
              <a:buAutoNum type="arabicParenR"/>
              <a:tabLst>
                <a:tab pos="246379" algn="l"/>
              </a:tabLst>
            </a:pPr>
            <a:r>
              <a:rPr sz="1500" spc="-10" dirty="0">
                <a:solidFill>
                  <a:srgbClr val="7E7E7E"/>
                </a:solidFill>
                <a:latin typeface="Calibri"/>
                <a:cs typeface="Calibri"/>
              </a:rPr>
              <a:t>Qualification</a:t>
            </a:r>
            <a:endParaRPr sz="1500" dirty="0">
              <a:latin typeface="Calibri"/>
              <a:cs typeface="Calibri"/>
            </a:endParaRPr>
          </a:p>
          <a:p>
            <a:pPr marL="245745" indent="-233679">
              <a:lnSpc>
                <a:spcPct val="100000"/>
              </a:lnSpc>
              <a:spcBef>
                <a:spcPts val="190"/>
              </a:spcBef>
              <a:buClr>
                <a:srgbClr val="F9711C"/>
              </a:buClr>
              <a:buAutoNum type="arabicParenR"/>
              <a:tabLst>
                <a:tab pos="246379" algn="l"/>
              </a:tabLst>
            </a:pPr>
            <a:r>
              <a:rPr sz="1500" spc="-10" dirty="0">
                <a:solidFill>
                  <a:srgbClr val="7E7E7E"/>
                </a:solidFill>
                <a:latin typeface="Calibri"/>
                <a:cs typeface="Calibri"/>
              </a:rPr>
              <a:t>Affectation</a:t>
            </a:r>
            <a:endParaRPr sz="1500" dirty="0">
              <a:latin typeface="Calibri"/>
              <a:cs typeface="Calibri"/>
            </a:endParaRPr>
          </a:p>
          <a:p>
            <a:pPr marL="245745" indent="-233679">
              <a:lnSpc>
                <a:spcPct val="100000"/>
              </a:lnSpc>
              <a:spcBef>
                <a:spcPts val="95"/>
              </a:spcBef>
              <a:buClr>
                <a:srgbClr val="F9711C"/>
              </a:buClr>
              <a:buAutoNum type="arabicParenR"/>
              <a:tabLst>
                <a:tab pos="246379" algn="l"/>
              </a:tabLst>
            </a:pPr>
            <a:r>
              <a:rPr sz="1500" spc="-10" dirty="0">
                <a:solidFill>
                  <a:srgbClr val="7E7E7E"/>
                </a:solidFill>
                <a:latin typeface="Calibri"/>
                <a:cs typeface="Calibri"/>
              </a:rPr>
              <a:t>Investigations</a:t>
            </a:r>
            <a:endParaRPr sz="1500" dirty="0">
              <a:latin typeface="Calibri"/>
              <a:cs typeface="Calibri"/>
            </a:endParaRPr>
          </a:p>
          <a:p>
            <a:pPr marL="245745" indent="-233679">
              <a:lnSpc>
                <a:spcPct val="100000"/>
              </a:lnSpc>
              <a:spcBef>
                <a:spcPts val="219"/>
              </a:spcBef>
              <a:buClr>
                <a:srgbClr val="F9711C"/>
              </a:buClr>
              <a:buAutoNum type="arabicParenR"/>
              <a:tabLst>
                <a:tab pos="246379" algn="l"/>
              </a:tabLst>
            </a:pPr>
            <a:r>
              <a:rPr sz="1500" dirty="0">
                <a:solidFill>
                  <a:srgbClr val="7E7E7E"/>
                </a:solidFill>
                <a:latin typeface="Calibri"/>
                <a:cs typeface="Calibri"/>
              </a:rPr>
              <a:t>Recherche</a:t>
            </a:r>
            <a:r>
              <a:rPr sz="1500" spc="85" dirty="0">
                <a:solidFill>
                  <a:srgbClr val="7E7E7E"/>
                </a:solidFill>
                <a:latin typeface="Calibri"/>
                <a:cs typeface="Calibri"/>
              </a:rPr>
              <a:t> </a:t>
            </a:r>
            <a:r>
              <a:rPr sz="1500" dirty="0">
                <a:solidFill>
                  <a:srgbClr val="7E7E7E"/>
                </a:solidFill>
                <a:latin typeface="Calibri"/>
                <a:cs typeface="Calibri"/>
              </a:rPr>
              <a:t>de</a:t>
            </a:r>
            <a:r>
              <a:rPr sz="1500" spc="90" dirty="0">
                <a:solidFill>
                  <a:srgbClr val="7E7E7E"/>
                </a:solidFill>
                <a:latin typeface="Calibri"/>
                <a:cs typeface="Calibri"/>
              </a:rPr>
              <a:t> </a:t>
            </a:r>
            <a:r>
              <a:rPr sz="1500" spc="-10" dirty="0">
                <a:solidFill>
                  <a:srgbClr val="7E7E7E"/>
                </a:solidFill>
                <a:latin typeface="Calibri"/>
                <a:cs typeface="Calibri"/>
              </a:rPr>
              <a:t>solutions</a:t>
            </a:r>
            <a:endParaRPr sz="1500" dirty="0">
              <a:latin typeface="Calibri"/>
              <a:cs typeface="Calibri"/>
            </a:endParaRPr>
          </a:p>
          <a:p>
            <a:pPr marL="245745" indent="-233679">
              <a:lnSpc>
                <a:spcPct val="100000"/>
              </a:lnSpc>
              <a:spcBef>
                <a:spcPts val="190"/>
              </a:spcBef>
              <a:buClr>
                <a:srgbClr val="F9711C"/>
              </a:buClr>
              <a:buAutoNum type="arabicParenR"/>
              <a:tabLst>
                <a:tab pos="246379" algn="l"/>
              </a:tabLst>
            </a:pPr>
            <a:r>
              <a:rPr sz="1500" dirty="0">
                <a:solidFill>
                  <a:srgbClr val="7E7E7E"/>
                </a:solidFill>
                <a:latin typeface="Calibri"/>
                <a:cs typeface="Calibri"/>
              </a:rPr>
              <a:t>Mise</a:t>
            </a:r>
            <a:r>
              <a:rPr sz="1500" spc="75" dirty="0">
                <a:solidFill>
                  <a:srgbClr val="7E7E7E"/>
                </a:solidFill>
                <a:latin typeface="Calibri"/>
                <a:cs typeface="Calibri"/>
              </a:rPr>
              <a:t> </a:t>
            </a:r>
            <a:r>
              <a:rPr sz="1500" dirty="0">
                <a:solidFill>
                  <a:srgbClr val="7E7E7E"/>
                </a:solidFill>
                <a:latin typeface="Calibri"/>
                <a:cs typeface="Calibri"/>
              </a:rPr>
              <a:t>en</a:t>
            </a:r>
            <a:r>
              <a:rPr sz="1500" spc="80" dirty="0">
                <a:solidFill>
                  <a:srgbClr val="7E7E7E"/>
                </a:solidFill>
                <a:latin typeface="Calibri"/>
                <a:cs typeface="Calibri"/>
              </a:rPr>
              <a:t> </a:t>
            </a:r>
            <a:r>
              <a:rPr sz="1500" dirty="0">
                <a:solidFill>
                  <a:srgbClr val="7E7E7E"/>
                </a:solidFill>
                <a:latin typeface="Calibri"/>
                <a:cs typeface="Calibri"/>
              </a:rPr>
              <a:t>œuvre</a:t>
            </a:r>
            <a:r>
              <a:rPr sz="1500" spc="80" dirty="0">
                <a:solidFill>
                  <a:srgbClr val="7E7E7E"/>
                </a:solidFill>
                <a:latin typeface="Calibri"/>
                <a:cs typeface="Calibri"/>
              </a:rPr>
              <a:t> </a:t>
            </a:r>
            <a:r>
              <a:rPr sz="1500" dirty="0">
                <a:solidFill>
                  <a:srgbClr val="7E7E7E"/>
                </a:solidFill>
                <a:latin typeface="Calibri"/>
                <a:cs typeface="Calibri"/>
              </a:rPr>
              <a:t>des</a:t>
            </a:r>
            <a:r>
              <a:rPr sz="1500" spc="75" dirty="0">
                <a:solidFill>
                  <a:srgbClr val="7E7E7E"/>
                </a:solidFill>
                <a:latin typeface="Calibri"/>
                <a:cs typeface="Calibri"/>
              </a:rPr>
              <a:t> </a:t>
            </a:r>
            <a:r>
              <a:rPr sz="1500" spc="-10" dirty="0">
                <a:solidFill>
                  <a:srgbClr val="7E7E7E"/>
                </a:solidFill>
                <a:latin typeface="Calibri"/>
                <a:cs typeface="Calibri"/>
              </a:rPr>
              <a:t>solutions</a:t>
            </a:r>
            <a:endParaRPr sz="1500" dirty="0">
              <a:latin typeface="Calibri"/>
              <a:cs typeface="Calibri"/>
            </a:endParaRPr>
          </a:p>
          <a:p>
            <a:pPr marL="245745" indent="-233679">
              <a:lnSpc>
                <a:spcPct val="100000"/>
              </a:lnSpc>
              <a:spcBef>
                <a:spcPts val="190"/>
              </a:spcBef>
              <a:buClr>
                <a:srgbClr val="F9711C"/>
              </a:buClr>
              <a:buAutoNum type="arabicParenR"/>
              <a:tabLst>
                <a:tab pos="246379" algn="l"/>
              </a:tabLst>
            </a:pPr>
            <a:r>
              <a:rPr sz="1500" dirty="0">
                <a:solidFill>
                  <a:srgbClr val="7E7E7E"/>
                </a:solidFill>
                <a:latin typeface="Calibri"/>
                <a:cs typeface="Calibri"/>
              </a:rPr>
              <a:t>Communication</a:t>
            </a:r>
            <a:r>
              <a:rPr sz="1500" spc="160" dirty="0">
                <a:solidFill>
                  <a:srgbClr val="7E7E7E"/>
                </a:solidFill>
                <a:latin typeface="Calibri"/>
                <a:cs typeface="Calibri"/>
              </a:rPr>
              <a:t> </a:t>
            </a:r>
            <a:r>
              <a:rPr sz="1500" dirty="0">
                <a:solidFill>
                  <a:srgbClr val="7E7E7E"/>
                </a:solidFill>
                <a:latin typeface="Calibri"/>
                <a:cs typeface="Calibri"/>
              </a:rPr>
              <a:t>des</a:t>
            </a:r>
            <a:r>
              <a:rPr sz="1500" spc="160" dirty="0">
                <a:solidFill>
                  <a:srgbClr val="7E7E7E"/>
                </a:solidFill>
                <a:latin typeface="Calibri"/>
                <a:cs typeface="Calibri"/>
              </a:rPr>
              <a:t> </a:t>
            </a:r>
            <a:r>
              <a:rPr sz="1500" spc="-10" dirty="0">
                <a:solidFill>
                  <a:srgbClr val="7E7E7E"/>
                </a:solidFill>
                <a:latin typeface="Calibri"/>
                <a:cs typeface="Calibri"/>
              </a:rPr>
              <a:t>réponses</a:t>
            </a:r>
            <a:endParaRPr sz="1500" dirty="0">
              <a:latin typeface="Calibri"/>
              <a:cs typeface="Calibri"/>
            </a:endParaRPr>
          </a:p>
          <a:p>
            <a:pPr marL="245745" marR="684530" indent="-233679">
              <a:lnSpc>
                <a:spcPts val="1680"/>
              </a:lnSpc>
              <a:spcBef>
                <a:spcPts val="375"/>
              </a:spcBef>
              <a:buClr>
                <a:srgbClr val="F9711C"/>
              </a:buClr>
              <a:buAutoNum type="arabicParenR"/>
              <a:tabLst>
                <a:tab pos="246379" algn="l"/>
              </a:tabLst>
            </a:pPr>
            <a:r>
              <a:rPr sz="1500" dirty="0">
                <a:solidFill>
                  <a:srgbClr val="7E7E7E"/>
                </a:solidFill>
                <a:latin typeface="Calibri"/>
                <a:cs typeface="Calibri"/>
              </a:rPr>
              <a:t>Mesure</a:t>
            </a:r>
            <a:r>
              <a:rPr sz="1500" spc="85" dirty="0">
                <a:solidFill>
                  <a:srgbClr val="7E7E7E"/>
                </a:solidFill>
                <a:latin typeface="Calibri"/>
                <a:cs typeface="Calibri"/>
              </a:rPr>
              <a:t> </a:t>
            </a:r>
            <a:r>
              <a:rPr sz="1500" dirty="0">
                <a:solidFill>
                  <a:srgbClr val="7E7E7E"/>
                </a:solidFill>
                <a:latin typeface="Calibri"/>
                <a:cs typeface="Calibri"/>
              </a:rPr>
              <a:t>de</a:t>
            </a:r>
            <a:r>
              <a:rPr sz="1500" spc="85" dirty="0">
                <a:solidFill>
                  <a:srgbClr val="7E7E7E"/>
                </a:solidFill>
                <a:latin typeface="Calibri"/>
                <a:cs typeface="Calibri"/>
              </a:rPr>
              <a:t> </a:t>
            </a:r>
            <a:r>
              <a:rPr sz="1500" dirty="0">
                <a:solidFill>
                  <a:srgbClr val="7E7E7E"/>
                </a:solidFill>
                <a:latin typeface="Calibri"/>
                <a:cs typeface="Calibri"/>
              </a:rPr>
              <a:t>la</a:t>
            </a:r>
            <a:r>
              <a:rPr sz="1500" spc="85" dirty="0">
                <a:solidFill>
                  <a:srgbClr val="7E7E7E"/>
                </a:solidFill>
                <a:latin typeface="Calibri"/>
                <a:cs typeface="Calibri"/>
              </a:rPr>
              <a:t> </a:t>
            </a:r>
            <a:r>
              <a:rPr sz="1500" dirty="0">
                <a:solidFill>
                  <a:srgbClr val="7E7E7E"/>
                </a:solidFill>
                <a:latin typeface="Calibri"/>
                <a:cs typeface="Calibri"/>
              </a:rPr>
              <a:t>satisfaction</a:t>
            </a:r>
            <a:r>
              <a:rPr sz="1500" spc="90" dirty="0">
                <a:solidFill>
                  <a:srgbClr val="7E7E7E"/>
                </a:solidFill>
                <a:latin typeface="Calibri"/>
                <a:cs typeface="Calibri"/>
              </a:rPr>
              <a:t> </a:t>
            </a:r>
            <a:r>
              <a:rPr sz="1500" spc="-25" dirty="0">
                <a:solidFill>
                  <a:srgbClr val="7E7E7E"/>
                </a:solidFill>
                <a:latin typeface="Calibri"/>
                <a:cs typeface="Calibri"/>
              </a:rPr>
              <a:t>du </a:t>
            </a:r>
            <a:r>
              <a:rPr sz="1500" spc="-10" dirty="0">
                <a:solidFill>
                  <a:srgbClr val="7E7E7E"/>
                </a:solidFill>
                <a:latin typeface="Calibri"/>
                <a:cs typeface="Calibri"/>
              </a:rPr>
              <a:t>plaignant</a:t>
            </a:r>
            <a:endParaRPr sz="1500" dirty="0">
              <a:latin typeface="Calibri"/>
              <a:cs typeface="Calibri"/>
            </a:endParaRPr>
          </a:p>
          <a:p>
            <a:pPr marL="245745" indent="-233679">
              <a:lnSpc>
                <a:spcPct val="100000"/>
              </a:lnSpc>
              <a:spcBef>
                <a:spcPts val="180"/>
              </a:spcBef>
              <a:buClr>
                <a:srgbClr val="F9711C"/>
              </a:buClr>
              <a:buAutoNum type="arabicParenR"/>
              <a:tabLst>
                <a:tab pos="246379" algn="l"/>
              </a:tabLst>
            </a:pPr>
            <a:r>
              <a:rPr sz="1500" dirty="0">
                <a:solidFill>
                  <a:srgbClr val="7E7E7E"/>
                </a:solidFill>
                <a:latin typeface="Calibri"/>
                <a:cs typeface="Calibri"/>
              </a:rPr>
              <a:t>Clôture</a:t>
            </a:r>
            <a:r>
              <a:rPr sz="1500" spc="75" dirty="0">
                <a:solidFill>
                  <a:srgbClr val="7E7E7E"/>
                </a:solidFill>
                <a:latin typeface="Calibri"/>
                <a:cs typeface="Calibri"/>
              </a:rPr>
              <a:t> </a:t>
            </a:r>
            <a:r>
              <a:rPr sz="1500" dirty="0">
                <a:solidFill>
                  <a:srgbClr val="7E7E7E"/>
                </a:solidFill>
                <a:latin typeface="Calibri"/>
                <a:cs typeface="Calibri"/>
              </a:rPr>
              <a:t>et</a:t>
            </a:r>
            <a:r>
              <a:rPr sz="1500" spc="75" dirty="0">
                <a:solidFill>
                  <a:srgbClr val="7E7E7E"/>
                </a:solidFill>
                <a:latin typeface="Calibri"/>
                <a:cs typeface="Calibri"/>
              </a:rPr>
              <a:t> </a:t>
            </a:r>
            <a:r>
              <a:rPr sz="1500" spc="-10" dirty="0">
                <a:solidFill>
                  <a:srgbClr val="7E7E7E"/>
                </a:solidFill>
                <a:latin typeface="Calibri"/>
                <a:cs typeface="Calibri"/>
              </a:rPr>
              <a:t>Archivage</a:t>
            </a:r>
            <a:endParaRPr sz="1500" dirty="0">
              <a:latin typeface="Calibri"/>
              <a:cs typeface="Calibri"/>
            </a:endParaRPr>
          </a:p>
          <a:p>
            <a:pPr marL="245745" marR="5080" indent="-233679">
              <a:lnSpc>
                <a:spcPts val="1700"/>
              </a:lnSpc>
              <a:spcBef>
                <a:spcPts val="330"/>
              </a:spcBef>
              <a:buClr>
                <a:srgbClr val="F9711C"/>
              </a:buClr>
              <a:buAutoNum type="arabicParenR"/>
              <a:tabLst>
                <a:tab pos="271780" algn="l"/>
              </a:tabLst>
            </a:pPr>
            <a:r>
              <a:rPr sz="1500" dirty="0">
                <a:solidFill>
                  <a:srgbClr val="7E7E7E"/>
                </a:solidFill>
                <a:latin typeface="Calibri"/>
                <a:cs typeface="Calibri"/>
              </a:rPr>
              <a:t>Analyse</a:t>
            </a:r>
            <a:r>
              <a:rPr sz="1500" spc="85" dirty="0">
                <a:solidFill>
                  <a:srgbClr val="7E7E7E"/>
                </a:solidFill>
                <a:latin typeface="Calibri"/>
                <a:cs typeface="Calibri"/>
              </a:rPr>
              <a:t> </a:t>
            </a:r>
            <a:r>
              <a:rPr sz="1500" dirty="0">
                <a:solidFill>
                  <a:srgbClr val="7E7E7E"/>
                </a:solidFill>
                <a:latin typeface="Calibri"/>
                <a:cs typeface="Calibri"/>
              </a:rPr>
              <a:t>des</a:t>
            </a:r>
            <a:r>
              <a:rPr sz="1500" spc="75" dirty="0">
                <a:solidFill>
                  <a:srgbClr val="7E7E7E"/>
                </a:solidFill>
                <a:latin typeface="Calibri"/>
                <a:cs typeface="Calibri"/>
              </a:rPr>
              <a:t> </a:t>
            </a:r>
            <a:r>
              <a:rPr sz="1500" dirty="0">
                <a:solidFill>
                  <a:srgbClr val="7E7E7E"/>
                </a:solidFill>
                <a:latin typeface="Calibri"/>
                <a:cs typeface="Calibri"/>
              </a:rPr>
              <a:t>plaintes</a:t>
            </a:r>
            <a:r>
              <a:rPr sz="1500" spc="80" dirty="0">
                <a:solidFill>
                  <a:srgbClr val="7E7E7E"/>
                </a:solidFill>
                <a:latin typeface="Calibri"/>
                <a:cs typeface="Calibri"/>
              </a:rPr>
              <a:t> </a:t>
            </a:r>
            <a:r>
              <a:rPr sz="1500" dirty="0">
                <a:solidFill>
                  <a:srgbClr val="7E7E7E"/>
                </a:solidFill>
                <a:latin typeface="Calibri"/>
                <a:cs typeface="Calibri"/>
              </a:rPr>
              <a:t>&amp;</a:t>
            </a:r>
            <a:r>
              <a:rPr sz="1500" spc="100" dirty="0">
                <a:solidFill>
                  <a:srgbClr val="7E7E7E"/>
                </a:solidFill>
                <a:latin typeface="Calibri"/>
                <a:cs typeface="Calibri"/>
              </a:rPr>
              <a:t> </a:t>
            </a:r>
            <a:r>
              <a:rPr sz="1500" spc="-10" dirty="0">
                <a:solidFill>
                  <a:srgbClr val="7E7E7E"/>
                </a:solidFill>
                <a:latin typeface="Calibri"/>
                <a:cs typeface="Calibri"/>
              </a:rPr>
              <a:t>Identification </a:t>
            </a:r>
            <a:r>
              <a:rPr sz="1500" dirty="0">
                <a:solidFill>
                  <a:srgbClr val="7E7E7E"/>
                </a:solidFill>
                <a:latin typeface="Calibri"/>
                <a:cs typeface="Calibri"/>
              </a:rPr>
              <a:t>des</a:t>
            </a:r>
            <a:r>
              <a:rPr sz="1500" spc="65" dirty="0">
                <a:solidFill>
                  <a:srgbClr val="7E7E7E"/>
                </a:solidFill>
                <a:latin typeface="Calibri"/>
                <a:cs typeface="Calibri"/>
              </a:rPr>
              <a:t> </a:t>
            </a:r>
            <a:r>
              <a:rPr sz="1500" spc="-10" dirty="0">
                <a:solidFill>
                  <a:srgbClr val="7E7E7E"/>
                </a:solidFill>
                <a:latin typeface="Calibri"/>
                <a:cs typeface="Calibri"/>
              </a:rPr>
              <a:t>améliorations</a:t>
            </a:r>
            <a:endParaRPr sz="1500" dirty="0">
              <a:latin typeface="Calibri"/>
              <a:cs typeface="Calibri"/>
            </a:endParaRPr>
          </a:p>
          <a:p>
            <a:pPr marL="271145" indent="-259079">
              <a:lnSpc>
                <a:spcPct val="100000"/>
              </a:lnSpc>
              <a:spcBef>
                <a:spcPts val="155"/>
              </a:spcBef>
              <a:buClr>
                <a:srgbClr val="F9711C"/>
              </a:buClr>
              <a:buAutoNum type="arabicParenR"/>
              <a:tabLst>
                <a:tab pos="271780" algn="l"/>
              </a:tabLst>
            </a:pPr>
            <a:r>
              <a:rPr sz="1500" spc="-10" dirty="0">
                <a:solidFill>
                  <a:srgbClr val="7E7E7E"/>
                </a:solidFill>
                <a:latin typeface="Calibri"/>
                <a:cs typeface="Calibri"/>
              </a:rPr>
              <a:t>Reporting</a:t>
            </a:r>
            <a:endParaRPr sz="1500" dirty="0">
              <a:latin typeface="Calibri"/>
              <a:cs typeface="Calibri"/>
            </a:endParaRPr>
          </a:p>
          <a:p>
            <a:pPr marL="271145" indent="-259079">
              <a:lnSpc>
                <a:spcPct val="100000"/>
              </a:lnSpc>
              <a:spcBef>
                <a:spcPts val="100"/>
              </a:spcBef>
              <a:buClr>
                <a:srgbClr val="F9711C"/>
              </a:buClr>
              <a:buAutoNum type="arabicParenR"/>
              <a:tabLst>
                <a:tab pos="271780" algn="l"/>
              </a:tabLst>
            </a:pPr>
            <a:r>
              <a:rPr sz="1500" dirty="0">
                <a:solidFill>
                  <a:srgbClr val="7E7E7E"/>
                </a:solidFill>
                <a:latin typeface="Calibri"/>
                <a:cs typeface="Calibri"/>
              </a:rPr>
              <a:t>Revue</a:t>
            </a:r>
            <a:r>
              <a:rPr sz="1500" spc="60" dirty="0">
                <a:solidFill>
                  <a:srgbClr val="7E7E7E"/>
                </a:solidFill>
                <a:latin typeface="Calibri"/>
                <a:cs typeface="Calibri"/>
              </a:rPr>
              <a:t> </a:t>
            </a:r>
            <a:r>
              <a:rPr sz="1500" dirty="0">
                <a:solidFill>
                  <a:srgbClr val="7E7E7E"/>
                </a:solidFill>
                <a:latin typeface="Calibri"/>
                <a:cs typeface="Calibri"/>
              </a:rPr>
              <a:t>du</a:t>
            </a:r>
            <a:r>
              <a:rPr sz="1500" spc="70" dirty="0">
                <a:solidFill>
                  <a:srgbClr val="7E7E7E"/>
                </a:solidFill>
                <a:latin typeface="Calibri"/>
                <a:cs typeface="Calibri"/>
              </a:rPr>
              <a:t> </a:t>
            </a:r>
            <a:r>
              <a:rPr sz="1500" spc="-10" dirty="0">
                <a:solidFill>
                  <a:srgbClr val="7E7E7E"/>
                </a:solidFill>
                <a:latin typeface="Calibri"/>
                <a:cs typeface="Calibri"/>
              </a:rPr>
              <a:t>processus</a:t>
            </a:r>
            <a:endParaRPr sz="1500" dirty="0">
              <a:latin typeface="Calibri"/>
              <a:cs typeface="Calibri"/>
            </a:endParaRPr>
          </a:p>
        </p:txBody>
      </p:sp>
      <p:grpSp>
        <p:nvGrpSpPr>
          <p:cNvPr id="11" name="object 11"/>
          <p:cNvGrpSpPr/>
          <p:nvPr/>
        </p:nvGrpSpPr>
        <p:grpSpPr>
          <a:xfrm>
            <a:off x="7286474" y="3463851"/>
            <a:ext cx="471805" cy="549910"/>
            <a:chOff x="7286474" y="3463851"/>
            <a:chExt cx="471805" cy="549910"/>
          </a:xfrm>
        </p:grpSpPr>
        <p:sp>
          <p:nvSpPr>
            <p:cNvPr id="12" name="object 12"/>
            <p:cNvSpPr/>
            <p:nvPr/>
          </p:nvSpPr>
          <p:spPr>
            <a:xfrm>
              <a:off x="7292825" y="3470202"/>
              <a:ext cx="459105" cy="537210"/>
            </a:xfrm>
            <a:custGeom>
              <a:avLst/>
              <a:gdLst/>
              <a:ahLst/>
              <a:cxnLst/>
              <a:rect l="l" t="t" r="r" b="b"/>
              <a:pathLst>
                <a:path w="459104" h="537210">
                  <a:moveTo>
                    <a:pt x="229519" y="0"/>
                  </a:moveTo>
                  <a:lnTo>
                    <a:pt x="229519" y="107383"/>
                  </a:lnTo>
                  <a:lnTo>
                    <a:pt x="0" y="107383"/>
                  </a:lnTo>
                  <a:lnTo>
                    <a:pt x="0" y="429533"/>
                  </a:lnTo>
                  <a:lnTo>
                    <a:pt x="229519" y="429533"/>
                  </a:lnTo>
                  <a:lnTo>
                    <a:pt x="229519" y="536916"/>
                  </a:lnTo>
                  <a:lnTo>
                    <a:pt x="459038" y="268457"/>
                  </a:lnTo>
                  <a:lnTo>
                    <a:pt x="229519" y="0"/>
                  </a:lnTo>
                  <a:close/>
                </a:path>
              </a:pathLst>
            </a:custGeom>
            <a:solidFill>
              <a:srgbClr val="008E99"/>
            </a:solidFill>
          </p:spPr>
          <p:txBody>
            <a:bodyPr wrap="square" lIns="0" tIns="0" rIns="0" bIns="0" rtlCol="0"/>
            <a:lstStyle/>
            <a:p>
              <a:endParaRPr/>
            </a:p>
          </p:txBody>
        </p:sp>
        <p:sp>
          <p:nvSpPr>
            <p:cNvPr id="13" name="object 13"/>
            <p:cNvSpPr/>
            <p:nvPr/>
          </p:nvSpPr>
          <p:spPr>
            <a:xfrm>
              <a:off x="7292825" y="3470202"/>
              <a:ext cx="459105" cy="537210"/>
            </a:xfrm>
            <a:custGeom>
              <a:avLst/>
              <a:gdLst/>
              <a:ahLst/>
              <a:cxnLst/>
              <a:rect l="l" t="t" r="r" b="b"/>
              <a:pathLst>
                <a:path w="459104" h="537210">
                  <a:moveTo>
                    <a:pt x="0" y="107383"/>
                  </a:moveTo>
                  <a:lnTo>
                    <a:pt x="229519" y="107383"/>
                  </a:lnTo>
                  <a:lnTo>
                    <a:pt x="229519" y="0"/>
                  </a:lnTo>
                  <a:lnTo>
                    <a:pt x="459038" y="268458"/>
                  </a:lnTo>
                  <a:lnTo>
                    <a:pt x="229519" y="536916"/>
                  </a:lnTo>
                  <a:lnTo>
                    <a:pt x="229519" y="429533"/>
                  </a:lnTo>
                  <a:lnTo>
                    <a:pt x="0" y="429533"/>
                  </a:lnTo>
                  <a:lnTo>
                    <a:pt x="0" y="107383"/>
                  </a:lnTo>
                  <a:close/>
                </a:path>
              </a:pathLst>
            </a:custGeom>
            <a:ln w="12700">
              <a:solidFill>
                <a:srgbClr val="008E99"/>
              </a:solidFill>
            </a:ln>
          </p:spPr>
          <p:txBody>
            <a:bodyPr wrap="square" lIns="0" tIns="0" rIns="0" bIns="0" rtlCol="0"/>
            <a:lstStyle/>
            <a:p>
              <a:endParaRPr/>
            </a:p>
          </p:txBody>
        </p:sp>
      </p:grpSp>
      <p:sp>
        <p:nvSpPr>
          <p:cNvPr id="14" name="object 14"/>
          <p:cNvSpPr/>
          <p:nvPr/>
        </p:nvSpPr>
        <p:spPr>
          <a:xfrm>
            <a:off x="7942408" y="1721974"/>
            <a:ext cx="2165350" cy="4033520"/>
          </a:xfrm>
          <a:custGeom>
            <a:avLst/>
            <a:gdLst/>
            <a:ahLst/>
            <a:cxnLst/>
            <a:rect l="l" t="t" r="r" b="b"/>
            <a:pathLst>
              <a:path w="2165350" h="4033520">
                <a:moveTo>
                  <a:pt x="0" y="216498"/>
                </a:moveTo>
                <a:lnTo>
                  <a:pt x="5718" y="166857"/>
                </a:lnTo>
                <a:lnTo>
                  <a:pt x="22008" y="121287"/>
                </a:lnTo>
                <a:lnTo>
                  <a:pt x="47568" y="81089"/>
                </a:lnTo>
                <a:lnTo>
                  <a:pt x="81100" y="47562"/>
                </a:lnTo>
                <a:lnTo>
                  <a:pt x="121304" y="22005"/>
                </a:lnTo>
                <a:lnTo>
                  <a:pt x="166879" y="5717"/>
                </a:lnTo>
                <a:lnTo>
                  <a:pt x="216527" y="0"/>
                </a:lnTo>
                <a:lnTo>
                  <a:pt x="1948750" y="0"/>
                </a:lnTo>
                <a:lnTo>
                  <a:pt x="1998398" y="5717"/>
                </a:lnTo>
                <a:lnTo>
                  <a:pt x="2043973" y="22005"/>
                </a:lnTo>
                <a:lnTo>
                  <a:pt x="2084177" y="47562"/>
                </a:lnTo>
                <a:lnTo>
                  <a:pt x="2117709" y="81089"/>
                </a:lnTo>
                <a:lnTo>
                  <a:pt x="2143269" y="121287"/>
                </a:lnTo>
                <a:lnTo>
                  <a:pt x="2159559" y="166857"/>
                </a:lnTo>
                <a:lnTo>
                  <a:pt x="2165277" y="216498"/>
                </a:lnTo>
                <a:lnTo>
                  <a:pt x="2165277" y="3816873"/>
                </a:lnTo>
                <a:lnTo>
                  <a:pt x="2159559" y="3866514"/>
                </a:lnTo>
                <a:lnTo>
                  <a:pt x="2143269" y="3912083"/>
                </a:lnTo>
                <a:lnTo>
                  <a:pt x="2117709" y="3952281"/>
                </a:lnTo>
                <a:lnTo>
                  <a:pt x="2084177" y="3985809"/>
                </a:lnTo>
                <a:lnTo>
                  <a:pt x="2043973" y="4011366"/>
                </a:lnTo>
                <a:lnTo>
                  <a:pt x="1998398" y="4027653"/>
                </a:lnTo>
                <a:lnTo>
                  <a:pt x="1948750" y="4033371"/>
                </a:lnTo>
                <a:lnTo>
                  <a:pt x="216527" y="4033371"/>
                </a:lnTo>
                <a:lnTo>
                  <a:pt x="166879" y="4027653"/>
                </a:lnTo>
                <a:lnTo>
                  <a:pt x="121304" y="4011366"/>
                </a:lnTo>
                <a:lnTo>
                  <a:pt x="81100" y="3985809"/>
                </a:lnTo>
                <a:lnTo>
                  <a:pt x="47568" y="3952281"/>
                </a:lnTo>
                <a:lnTo>
                  <a:pt x="22008" y="3912083"/>
                </a:lnTo>
                <a:lnTo>
                  <a:pt x="5718" y="3866514"/>
                </a:lnTo>
                <a:lnTo>
                  <a:pt x="0" y="3816873"/>
                </a:lnTo>
                <a:lnTo>
                  <a:pt x="0" y="216498"/>
                </a:lnTo>
                <a:close/>
              </a:path>
            </a:pathLst>
          </a:custGeom>
          <a:ln w="12701">
            <a:solidFill>
              <a:srgbClr val="008E99"/>
            </a:solidFill>
          </a:ln>
        </p:spPr>
        <p:txBody>
          <a:bodyPr wrap="square" lIns="0" tIns="0" rIns="0" bIns="0" rtlCol="0"/>
          <a:lstStyle/>
          <a:p>
            <a:endParaRPr/>
          </a:p>
        </p:txBody>
      </p:sp>
      <p:sp>
        <p:nvSpPr>
          <p:cNvPr id="15" name="object 15"/>
          <p:cNvSpPr txBox="1"/>
          <p:nvPr/>
        </p:nvSpPr>
        <p:spPr>
          <a:xfrm>
            <a:off x="8045515" y="1735321"/>
            <a:ext cx="1710689" cy="784860"/>
          </a:xfrm>
          <a:prstGeom prst="rect">
            <a:avLst/>
          </a:prstGeom>
        </p:spPr>
        <p:txBody>
          <a:bodyPr vert="horz" wrap="square" lIns="0" tIns="64135" rIns="0" bIns="0" rtlCol="0">
            <a:spAutoFit/>
          </a:bodyPr>
          <a:lstStyle/>
          <a:p>
            <a:pPr marR="64135" algn="r">
              <a:lnSpc>
                <a:spcPct val="100000"/>
              </a:lnSpc>
              <a:spcBef>
                <a:spcPts val="505"/>
              </a:spcBef>
            </a:pPr>
            <a:r>
              <a:rPr sz="1400" b="1" spc="-10" dirty="0">
                <a:solidFill>
                  <a:srgbClr val="008E99"/>
                </a:solidFill>
                <a:latin typeface="Calibri"/>
                <a:cs typeface="Calibri"/>
              </a:rPr>
              <a:t>Données</a:t>
            </a:r>
            <a:r>
              <a:rPr sz="1400" b="1" spc="-40" dirty="0">
                <a:solidFill>
                  <a:srgbClr val="008E99"/>
                </a:solidFill>
                <a:latin typeface="Calibri"/>
                <a:cs typeface="Calibri"/>
              </a:rPr>
              <a:t> </a:t>
            </a:r>
            <a:r>
              <a:rPr sz="1400" b="1" dirty="0">
                <a:solidFill>
                  <a:srgbClr val="008E99"/>
                </a:solidFill>
                <a:latin typeface="Calibri"/>
                <a:cs typeface="Calibri"/>
              </a:rPr>
              <a:t>de</a:t>
            </a:r>
            <a:r>
              <a:rPr sz="1400" b="1" spc="-40" dirty="0">
                <a:solidFill>
                  <a:srgbClr val="008E99"/>
                </a:solidFill>
                <a:latin typeface="Calibri"/>
                <a:cs typeface="Calibri"/>
              </a:rPr>
              <a:t> </a:t>
            </a:r>
            <a:r>
              <a:rPr sz="1400" b="1" spc="-10" dirty="0">
                <a:solidFill>
                  <a:srgbClr val="008E99"/>
                </a:solidFill>
                <a:latin typeface="Calibri"/>
                <a:cs typeface="Calibri"/>
              </a:rPr>
              <a:t>sortie</a:t>
            </a:r>
            <a:endParaRPr sz="1400" dirty="0">
              <a:latin typeface="Calibri"/>
              <a:cs typeface="Calibri"/>
            </a:endParaRPr>
          </a:p>
          <a:p>
            <a:pPr marR="5080" algn="r">
              <a:lnSpc>
                <a:spcPct val="100000"/>
              </a:lnSpc>
              <a:spcBef>
                <a:spcPts val="409"/>
              </a:spcBef>
            </a:pPr>
            <a:r>
              <a:rPr sz="1400" spc="-25" dirty="0">
                <a:solidFill>
                  <a:srgbClr val="7E7E7E"/>
                </a:solidFill>
                <a:latin typeface="Calibri"/>
                <a:cs typeface="Calibri"/>
              </a:rPr>
              <a:t>—</a:t>
            </a:r>
            <a:r>
              <a:rPr sz="1400" spc="-10" dirty="0">
                <a:solidFill>
                  <a:srgbClr val="7E7E7E"/>
                </a:solidFill>
                <a:latin typeface="Calibri"/>
                <a:cs typeface="Calibri"/>
              </a:rPr>
              <a:t>Réponse</a:t>
            </a:r>
            <a:r>
              <a:rPr sz="1400" spc="-50" dirty="0">
                <a:solidFill>
                  <a:srgbClr val="7E7E7E"/>
                </a:solidFill>
                <a:latin typeface="Calibri"/>
                <a:cs typeface="Calibri"/>
              </a:rPr>
              <a:t> </a:t>
            </a:r>
            <a:r>
              <a:rPr sz="1400" dirty="0">
                <a:solidFill>
                  <a:srgbClr val="7E7E7E"/>
                </a:solidFill>
                <a:latin typeface="Calibri"/>
                <a:cs typeface="Calibri"/>
              </a:rPr>
              <a:t>au</a:t>
            </a:r>
            <a:r>
              <a:rPr sz="1400" spc="-50" dirty="0">
                <a:solidFill>
                  <a:srgbClr val="7E7E7E"/>
                </a:solidFill>
                <a:latin typeface="Calibri"/>
                <a:cs typeface="Calibri"/>
              </a:rPr>
              <a:t> </a:t>
            </a:r>
            <a:r>
              <a:rPr sz="1400" spc="-10" dirty="0">
                <a:solidFill>
                  <a:srgbClr val="7E7E7E"/>
                </a:solidFill>
                <a:latin typeface="Calibri"/>
                <a:cs typeface="Calibri"/>
              </a:rPr>
              <a:t>plaignant</a:t>
            </a:r>
            <a:endParaRPr sz="1400" dirty="0">
              <a:latin typeface="Calibri"/>
              <a:cs typeface="Calibri"/>
            </a:endParaRPr>
          </a:p>
          <a:p>
            <a:pPr marL="12700">
              <a:lnSpc>
                <a:spcPct val="100000"/>
              </a:lnSpc>
              <a:spcBef>
                <a:spcPts val="120"/>
              </a:spcBef>
            </a:pPr>
            <a:r>
              <a:rPr sz="1400" spc="-25" dirty="0">
                <a:solidFill>
                  <a:srgbClr val="7E7E7E"/>
                </a:solidFill>
                <a:latin typeface="Calibri"/>
                <a:cs typeface="Calibri"/>
              </a:rPr>
              <a:t>—</a:t>
            </a:r>
            <a:r>
              <a:rPr sz="1400" spc="-10" dirty="0">
                <a:solidFill>
                  <a:srgbClr val="7E7E7E"/>
                </a:solidFill>
                <a:latin typeface="Calibri"/>
                <a:cs typeface="Calibri"/>
              </a:rPr>
              <a:t>Actions</a:t>
            </a:r>
            <a:r>
              <a:rPr sz="1400" spc="-25" dirty="0">
                <a:solidFill>
                  <a:srgbClr val="7E7E7E"/>
                </a:solidFill>
                <a:latin typeface="Calibri"/>
                <a:cs typeface="Calibri"/>
              </a:rPr>
              <a:t> </a:t>
            </a:r>
            <a:r>
              <a:rPr sz="1400" spc="-10" dirty="0">
                <a:solidFill>
                  <a:srgbClr val="7E7E7E"/>
                </a:solidFill>
                <a:latin typeface="Calibri"/>
                <a:cs typeface="Calibri"/>
              </a:rPr>
              <a:t>correctives</a:t>
            </a:r>
            <a:endParaRPr sz="1400" dirty="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C1ABC6-50E7-4253-88AC-D4EA44066586}"/>
              </a:ext>
            </a:extLst>
          </p:cNvPr>
          <p:cNvSpPr>
            <a:spLocks noGrp="1"/>
          </p:cNvSpPr>
          <p:nvPr>
            <p:ph type="title"/>
          </p:nvPr>
        </p:nvSpPr>
        <p:spPr/>
        <p:txBody>
          <a:bodyPr>
            <a:normAutofit/>
          </a:bodyPr>
          <a:lstStyle/>
          <a:p>
            <a:r>
              <a:rPr lang="fr-FR" sz="3200" dirty="0">
                <a:solidFill>
                  <a:srgbClr val="002060"/>
                </a:solidFill>
                <a:latin typeface="Tw Cen MT Condensed Extra Bold" panose="020B0803020202020204" pitchFamily="34" charset="0"/>
              </a:rPr>
              <a:t>Exigence de l’interface</a:t>
            </a:r>
          </a:p>
        </p:txBody>
      </p:sp>
      <p:pic>
        <p:nvPicPr>
          <p:cNvPr id="4" name="Espace réservé du contenu 3">
            <a:extLst>
              <a:ext uri="{FF2B5EF4-FFF2-40B4-BE49-F238E27FC236}">
                <a16:creationId xmlns:a16="http://schemas.microsoft.com/office/drawing/2014/main" id="{5F45204C-E69A-4134-BA09-C1F77BB642A2}"/>
              </a:ext>
            </a:extLst>
          </p:cNvPr>
          <p:cNvPicPr>
            <a:picLocks noGrp="1" noChangeAspect="1"/>
          </p:cNvPicPr>
          <p:nvPr>
            <p:ph idx="1"/>
          </p:nvPr>
        </p:nvPicPr>
        <p:blipFill>
          <a:blip r:embed="rId2"/>
          <a:stretch>
            <a:fillRect/>
          </a:stretch>
        </p:blipFill>
        <p:spPr>
          <a:xfrm>
            <a:off x="735013" y="2166050"/>
            <a:ext cx="9223375" cy="4492813"/>
          </a:xfrm>
          <a:prstGeom prst="rect">
            <a:avLst/>
          </a:prstGeom>
        </p:spPr>
      </p:pic>
    </p:spTree>
    <p:extLst>
      <p:ext uri="{BB962C8B-B14F-4D97-AF65-F5344CB8AC3E}">
        <p14:creationId xmlns:p14="http://schemas.microsoft.com/office/powerpoint/2010/main" val="2871626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93302" y="1671519"/>
            <a:ext cx="9220201" cy="4219811"/>
            <a:chOff x="101599" y="1619014"/>
            <a:chExt cx="10474960" cy="5099685"/>
          </a:xfrm>
        </p:grpSpPr>
        <p:sp>
          <p:nvSpPr>
            <p:cNvPr id="3" name="object 3"/>
            <p:cNvSpPr/>
            <p:nvPr/>
          </p:nvSpPr>
          <p:spPr>
            <a:xfrm>
              <a:off x="3536177" y="1619014"/>
              <a:ext cx="4422775" cy="4422140"/>
            </a:xfrm>
            <a:custGeom>
              <a:avLst/>
              <a:gdLst/>
              <a:ahLst/>
              <a:cxnLst/>
              <a:rect l="l" t="t" r="r" b="b"/>
              <a:pathLst>
                <a:path w="4422775" h="4422140">
                  <a:moveTo>
                    <a:pt x="2211339" y="0"/>
                  </a:moveTo>
                  <a:lnTo>
                    <a:pt x="2034432" y="221104"/>
                  </a:lnTo>
                  <a:lnTo>
                    <a:pt x="2167112" y="221104"/>
                  </a:lnTo>
                  <a:lnTo>
                    <a:pt x="2167112" y="2166820"/>
                  </a:lnTo>
                  <a:lnTo>
                    <a:pt x="221133" y="2166820"/>
                  </a:lnTo>
                  <a:lnTo>
                    <a:pt x="221133" y="2034157"/>
                  </a:lnTo>
                  <a:lnTo>
                    <a:pt x="0" y="2211042"/>
                  </a:lnTo>
                  <a:lnTo>
                    <a:pt x="221133" y="2387925"/>
                  </a:lnTo>
                  <a:lnTo>
                    <a:pt x="221133" y="2255262"/>
                  </a:lnTo>
                  <a:lnTo>
                    <a:pt x="2167112" y="2255262"/>
                  </a:lnTo>
                  <a:lnTo>
                    <a:pt x="2167112" y="4200979"/>
                  </a:lnTo>
                  <a:lnTo>
                    <a:pt x="2034432" y="4200979"/>
                  </a:lnTo>
                  <a:lnTo>
                    <a:pt x="2211339" y="4422084"/>
                  </a:lnTo>
                  <a:lnTo>
                    <a:pt x="2388246" y="4200979"/>
                  </a:lnTo>
                  <a:lnTo>
                    <a:pt x="2255566" y="4200979"/>
                  </a:lnTo>
                  <a:lnTo>
                    <a:pt x="2255566" y="2255262"/>
                  </a:lnTo>
                  <a:lnTo>
                    <a:pt x="4201546" y="2255262"/>
                  </a:lnTo>
                  <a:lnTo>
                    <a:pt x="4201546" y="2387925"/>
                  </a:lnTo>
                  <a:lnTo>
                    <a:pt x="4422679" y="2211042"/>
                  </a:lnTo>
                  <a:lnTo>
                    <a:pt x="4201546" y="2034157"/>
                  </a:lnTo>
                  <a:lnTo>
                    <a:pt x="4201546" y="2166820"/>
                  </a:lnTo>
                  <a:lnTo>
                    <a:pt x="2255566" y="2166820"/>
                  </a:lnTo>
                  <a:lnTo>
                    <a:pt x="2255566" y="221104"/>
                  </a:lnTo>
                  <a:lnTo>
                    <a:pt x="2388246" y="221104"/>
                  </a:lnTo>
                  <a:lnTo>
                    <a:pt x="2211339" y="0"/>
                  </a:lnTo>
                  <a:close/>
                </a:path>
              </a:pathLst>
            </a:custGeom>
            <a:solidFill>
              <a:srgbClr val="FDD5CC"/>
            </a:solidFill>
          </p:spPr>
          <p:txBody>
            <a:bodyPr wrap="square" lIns="0" tIns="0" rIns="0" bIns="0" rtlCol="0"/>
            <a:lstStyle/>
            <a:p>
              <a:endParaRPr/>
            </a:p>
          </p:txBody>
        </p:sp>
        <p:sp>
          <p:nvSpPr>
            <p:cNvPr id="4" name="object 4"/>
            <p:cNvSpPr/>
            <p:nvPr/>
          </p:nvSpPr>
          <p:spPr>
            <a:xfrm>
              <a:off x="3823652" y="1906450"/>
              <a:ext cx="1769110" cy="1769110"/>
            </a:xfrm>
            <a:custGeom>
              <a:avLst/>
              <a:gdLst/>
              <a:ahLst/>
              <a:cxnLst/>
              <a:rect l="l" t="t" r="r" b="b"/>
              <a:pathLst>
                <a:path w="1769110" h="1769110">
                  <a:moveTo>
                    <a:pt x="1474219" y="0"/>
                  </a:moveTo>
                  <a:lnTo>
                    <a:pt x="294850" y="0"/>
                  </a:lnTo>
                  <a:lnTo>
                    <a:pt x="247024" y="3858"/>
                  </a:lnTo>
                  <a:lnTo>
                    <a:pt x="201655" y="15029"/>
                  </a:lnTo>
                  <a:lnTo>
                    <a:pt x="159349" y="32906"/>
                  </a:lnTo>
                  <a:lnTo>
                    <a:pt x="120715" y="56881"/>
                  </a:lnTo>
                  <a:lnTo>
                    <a:pt x="86359" y="86348"/>
                  </a:lnTo>
                  <a:lnTo>
                    <a:pt x="56889" y="120699"/>
                  </a:lnTo>
                  <a:lnTo>
                    <a:pt x="32910" y="159328"/>
                  </a:lnTo>
                  <a:lnTo>
                    <a:pt x="15031" y="201628"/>
                  </a:lnTo>
                  <a:lnTo>
                    <a:pt x="3859" y="246991"/>
                  </a:lnTo>
                  <a:lnTo>
                    <a:pt x="0" y="294811"/>
                  </a:lnTo>
                  <a:lnTo>
                    <a:pt x="0" y="1474021"/>
                  </a:lnTo>
                  <a:lnTo>
                    <a:pt x="3859" y="1521841"/>
                  </a:lnTo>
                  <a:lnTo>
                    <a:pt x="15031" y="1567204"/>
                  </a:lnTo>
                  <a:lnTo>
                    <a:pt x="32910" y="1609504"/>
                  </a:lnTo>
                  <a:lnTo>
                    <a:pt x="56889" y="1648133"/>
                  </a:lnTo>
                  <a:lnTo>
                    <a:pt x="86359" y="1682484"/>
                  </a:lnTo>
                  <a:lnTo>
                    <a:pt x="120715" y="1711951"/>
                  </a:lnTo>
                  <a:lnTo>
                    <a:pt x="159349" y="1735926"/>
                  </a:lnTo>
                  <a:lnTo>
                    <a:pt x="201655" y="1753803"/>
                  </a:lnTo>
                  <a:lnTo>
                    <a:pt x="247024" y="1764974"/>
                  </a:lnTo>
                  <a:lnTo>
                    <a:pt x="294850" y="1768833"/>
                  </a:lnTo>
                  <a:lnTo>
                    <a:pt x="1474219" y="1768833"/>
                  </a:lnTo>
                  <a:lnTo>
                    <a:pt x="1522046" y="1764974"/>
                  </a:lnTo>
                  <a:lnTo>
                    <a:pt x="1567415" y="1753803"/>
                  </a:lnTo>
                  <a:lnTo>
                    <a:pt x="1609720" y="1735926"/>
                  </a:lnTo>
                  <a:lnTo>
                    <a:pt x="1648355" y="1711951"/>
                  </a:lnTo>
                  <a:lnTo>
                    <a:pt x="1682710" y="1682484"/>
                  </a:lnTo>
                  <a:lnTo>
                    <a:pt x="1712181" y="1648133"/>
                  </a:lnTo>
                  <a:lnTo>
                    <a:pt x="1736159" y="1609504"/>
                  </a:lnTo>
                  <a:lnTo>
                    <a:pt x="1754038" y="1567204"/>
                  </a:lnTo>
                  <a:lnTo>
                    <a:pt x="1765211" y="1521841"/>
                  </a:lnTo>
                  <a:lnTo>
                    <a:pt x="1769070" y="1474021"/>
                  </a:lnTo>
                  <a:lnTo>
                    <a:pt x="1769070" y="294811"/>
                  </a:lnTo>
                  <a:lnTo>
                    <a:pt x="1765211" y="246991"/>
                  </a:lnTo>
                  <a:lnTo>
                    <a:pt x="1754038" y="201628"/>
                  </a:lnTo>
                  <a:lnTo>
                    <a:pt x="1736159" y="159328"/>
                  </a:lnTo>
                  <a:lnTo>
                    <a:pt x="1712181" y="120699"/>
                  </a:lnTo>
                  <a:lnTo>
                    <a:pt x="1682710" y="86348"/>
                  </a:lnTo>
                  <a:lnTo>
                    <a:pt x="1648355" y="56881"/>
                  </a:lnTo>
                  <a:lnTo>
                    <a:pt x="1609720" y="32906"/>
                  </a:lnTo>
                  <a:lnTo>
                    <a:pt x="1567415" y="15029"/>
                  </a:lnTo>
                  <a:lnTo>
                    <a:pt x="1522046" y="3858"/>
                  </a:lnTo>
                  <a:lnTo>
                    <a:pt x="1474219" y="0"/>
                  </a:lnTo>
                  <a:close/>
                </a:path>
              </a:pathLst>
            </a:custGeom>
            <a:solidFill>
              <a:srgbClr val="F9711C"/>
            </a:solidFill>
          </p:spPr>
          <p:txBody>
            <a:bodyPr wrap="square" lIns="0" tIns="0" rIns="0" bIns="0" rtlCol="0"/>
            <a:lstStyle/>
            <a:p>
              <a:endParaRPr/>
            </a:p>
          </p:txBody>
        </p:sp>
        <p:sp>
          <p:nvSpPr>
            <p:cNvPr id="5" name="object 5"/>
            <p:cNvSpPr/>
            <p:nvPr/>
          </p:nvSpPr>
          <p:spPr>
            <a:xfrm>
              <a:off x="3823652" y="1906450"/>
              <a:ext cx="1769110" cy="1769110"/>
            </a:xfrm>
            <a:custGeom>
              <a:avLst/>
              <a:gdLst/>
              <a:ahLst/>
              <a:cxnLst/>
              <a:rect l="l" t="t" r="r" b="b"/>
              <a:pathLst>
                <a:path w="1769110" h="1769110">
                  <a:moveTo>
                    <a:pt x="0" y="294811"/>
                  </a:moveTo>
                  <a:lnTo>
                    <a:pt x="3859" y="246991"/>
                  </a:lnTo>
                  <a:lnTo>
                    <a:pt x="15031" y="201628"/>
                  </a:lnTo>
                  <a:lnTo>
                    <a:pt x="32910" y="159328"/>
                  </a:lnTo>
                  <a:lnTo>
                    <a:pt x="56889" y="120699"/>
                  </a:lnTo>
                  <a:lnTo>
                    <a:pt x="86359" y="86348"/>
                  </a:lnTo>
                  <a:lnTo>
                    <a:pt x="120715" y="56881"/>
                  </a:lnTo>
                  <a:lnTo>
                    <a:pt x="159350" y="32906"/>
                  </a:lnTo>
                  <a:lnTo>
                    <a:pt x="201655" y="15029"/>
                  </a:lnTo>
                  <a:lnTo>
                    <a:pt x="247024" y="3858"/>
                  </a:lnTo>
                  <a:lnTo>
                    <a:pt x="294851" y="0"/>
                  </a:lnTo>
                  <a:lnTo>
                    <a:pt x="1474220" y="0"/>
                  </a:lnTo>
                  <a:lnTo>
                    <a:pt x="1522046" y="3858"/>
                  </a:lnTo>
                  <a:lnTo>
                    <a:pt x="1567416" y="15029"/>
                  </a:lnTo>
                  <a:lnTo>
                    <a:pt x="1609721" y="32906"/>
                  </a:lnTo>
                  <a:lnTo>
                    <a:pt x="1648355" y="56881"/>
                  </a:lnTo>
                  <a:lnTo>
                    <a:pt x="1682711" y="86348"/>
                  </a:lnTo>
                  <a:lnTo>
                    <a:pt x="1712182" y="120699"/>
                  </a:lnTo>
                  <a:lnTo>
                    <a:pt x="1736160" y="159328"/>
                  </a:lnTo>
                  <a:lnTo>
                    <a:pt x="1754039" y="201628"/>
                  </a:lnTo>
                  <a:lnTo>
                    <a:pt x="1765212" y="246991"/>
                  </a:lnTo>
                  <a:lnTo>
                    <a:pt x="1769071" y="294811"/>
                  </a:lnTo>
                  <a:lnTo>
                    <a:pt x="1769071" y="1474022"/>
                  </a:lnTo>
                  <a:lnTo>
                    <a:pt x="1765212" y="1521842"/>
                  </a:lnTo>
                  <a:lnTo>
                    <a:pt x="1754039" y="1567205"/>
                  </a:lnTo>
                  <a:lnTo>
                    <a:pt x="1736160" y="1609505"/>
                  </a:lnTo>
                  <a:lnTo>
                    <a:pt x="1712182" y="1648134"/>
                  </a:lnTo>
                  <a:lnTo>
                    <a:pt x="1682711" y="1682485"/>
                  </a:lnTo>
                  <a:lnTo>
                    <a:pt x="1648355" y="1711952"/>
                  </a:lnTo>
                  <a:lnTo>
                    <a:pt x="1609721" y="1735927"/>
                  </a:lnTo>
                  <a:lnTo>
                    <a:pt x="1567416" y="1753803"/>
                  </a:lnTo>
                  <a:lnTo>
                    <a:pt x="1522046" y="1764975"/>
                  </a:lnTo>
                  <a:lnTo>
                    <a:pt x="1474220" y="1768833"/>
                  </a:lnTo>
                  <a:lnTo>
                    <a:pt x="294851" y="1768833"/>
                  </a:lnTo>
                  <a:lnTo>
                    <a:pt x="247024" y="1764975"/>
                  </a:lnTo>
                  <a:lnTo>
                    <a:pt x="201655" y="1753803"/>
                  </a:lnTo>
                  <a:lnTo>
                    <a:pt x="159350" y="1735927"/>
                  </a:lnTo>
                  <a:lnTo>
                    <a:pt x="120715" y="1711952"/>
                  </a:lnTo>
                  <a:lnTo>
                    <a:pt x="86359" y="1682485"/>
                  </a:lnTo>
                  <a:lnTo>
                    <a:pt x="56889" y="1648134"/>
                  </a:lnTo>
                  <a:lnTo>
                    <a:pt x="32910" y="1609505"/>
                  </a:lnTo>
                  <a:lnTo>
                    <a:pt x="15031" y="1567205"/>
                  </a:lnTo>
                  <a:lnTo>
                    <a:pt x="3859" y="1521842"/>
                  </a:lnTo>
                  <a:lnTo>
                    <a:pt x="0" y="1474022"/>
                  </a:lnTo>
                  <a:lnTo>
                    <a:pt x="0" y="294811"/>
                  </a:lnTo>
                  <a:close/>
                </a:path>
              </a:pathLst>
            </a:custGeom>
            <a:ln w="12700">
              <a:solidFill>
                <a:srgbClr val="FFFFFF"/>
              </a:solidFill>
            </a:ln>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12700" rIns="0" bIns="0" rtlCol="0">
            <a:spAutoFit/>
          </a:bodyPr>
          <a:lstStyle/>
          <a:p>
            <a:pPr marL="405130">
              <a:lnSpc>
                <a:spcPct val="100000"/>
              </a:lnSpc>
              <a:spcBef>
                <a:spcPts val="100"/>
              </a:spcBef>
            </a:pPr>
            <a:r>
              <a:rPr lang="fr-FR" sz="3800">
                <a:solidFill>
                  <a:srgbClr val="002060"/>
                </a:solidFill>
                <a:latin typeface="Tw Cen MT Condensed Extra Bold" panose="020B0803020202020204" pitchFamily="34" charset="0"/>
              </a:rPr>
              <a:t>Points</a:t>
            </a:r>
            <a:r>
              <a:rPr lang="fr-FR" sz="3800" spc="-95">
                <a:solidFill>
                  <a:srgbClr val="002060"/>
                </a:solidFill>
                <a:latin typeface="Tw Cen MT Condensed Extra Bold" panose="020B0803020202020204" pitchFamily="34" charset="0"/>
              </a:rPr>
              <a:t> </a:t>
            </a:r>
            <a:r>
              <a:rPr lang="fr-FR" sz="3800">
                <a:solidFill>
                  <a:srgbClr val="002060"/>
                </a:solidFill>
                <a:latin typeface="Tw Cen MT Condensed Extra Bold" panose="020B0803020202020204" pitchFamily="34" charset="0"/>
              </a:rPr>
              <a:t>de</a:t>
            </a:r>
            <a:r>
              <a:rPr lang="fr-FR" sz="3800" spc="-95">
                <a:solidFill>
                  <a:srgbClr val="002060"/>
                </a:solidFill>
                <a:latin typeface="Tw Cen MT Condensed Extra Bold" panose="020B0803020202020204" pitchFamily="34" charset="0"/>
              </a:rPr>
              <a:t> </a:t>
            </a:r>
            <a:r>
              <a:rPr lang="fr-FR" sz="3800" spc="-10">
                <a:solidFill>
                  <a:srgbClr val="002060"/>
                </a:solidFill>
                <a:latin typeface="Tw Cen MT Condensed Extra Bold" panose="020B0803020202020204" pitchFamily="34" charset="0"/>
              </a:rPr>
              <a:t>vigilance</a:t>
            </a:r>
            <a:endParaRPr lang="fr-FR" sz="3800" dirty="0">
              <a:solidFill>
                <a:srgbClr val="002060"/>
              </a:solidFill>
              <a:latin typeface="Tw Cen MT Condensed Extra Bold" panose="020B0803020202020204" pitchFamily="34" charset="0"/>
            </a:endParaRPr>
          </a:p>
        </p:txBody>
      </p:sp>
      <p:sp>
        <p:nvSpPr>
          <p:cNvPr id="8" name="object 8"/>
          <p:cNvSpPr txBox="1"/>
          <p:nvPr/>
        </p:nvSpPr>
        <p:spPr>
          <a:xfrm>
            <a:off x="4081531" y="2451641"/>
            <a:ext cx="1254760" cy="607695"/>
          </a:xfrm>
          <a:prstGeom prst="rect">
            <a:avLst/>
          </a:prstGeom>
        </p:spPr>
        <p:txBody>
          <a:bodyPr vert="horz" wrap="square" lIns="0" tIns="45085" rIns="0" bIns="0" rtlCol="0">
            <a:spAutoFit/>
          </a:bodyPr>
          <a:lstStyle/>
          <a:p>
            <a:pPr marL="214629" marR="5080" indent="-202565">
              <a:lnSpc>
                <a:spcPts val="2180"/>
              </a:lnSpc>
              <a:spcBef>
                <a:spcPts val="355"/>
              </a:spcBef>
            </a:pPr>
            <a:r>
              <a:rPr sz="2000" b="1" spc="-10" dirty="0">
                <a:solidFill>
                  <a:srgbClr val="FFFFFF"/>
                </a:solidFill>
                <a:latin typeface="Calibri"/>
                <a:cs typeface="Calibri"/>
              </a:rPr>
              <a:t>Plaintes</a:t>
            </a:r>
            <a:r>
              <a:rPr sz="2000" b="1" spc="-75" dirty="0">
                <a:solidFill>
                  <a:srgbClr val="FFFFFF"/>
                </a:solidFill>
                <a:latin typeface="Calibri"/>
                <a:cs typeface="Calibri"/>
              </a:rPr>
              <a:t> </a:t>
            </a:r>
            <a:r>
              <a:rPr sz="2000" b="1" spc="-25" dirty="0">
                <a:solidFill>
                  <a:srgbClr val="FFFFFF"/>
                </a:solidFill>
                <a:latin typeface="Calibri"/>
                <a:cs typeface="Calibri"/>
              </a:rPr>
              <a:t>pré </a:t>
            </a:r>
            <a:r>
              <a:rPr sz="2000" b="1" spc="-10" dirty="0">
                <a:solidFill>
                  <a:srgbClr val="FFFFFF"/>
                </a:solidFill>
                <a:latin typeface="Calibri"/>
                <a:cs typeface="Calibri"/>
              </a:rPr>
              <a:t>définies</a:t>
            </a:r>
            <a:endParaRPr sz="2000" dirty="0">
              <a:latin typeface="Calibri"/>
              <a:cs typeface="Calibri"/>
            </a:endParaRPr>
          </a:p>
        </p:txBody>
      </p:sp>
      <p:grpSp>
        <p:nvGrpSpPr>
          <p:cNvPr id="9" name="object 9"/>
          <p:cNvGrpSpPr/>
          <p:nvPr/>
        </p:nvGrpSpPr>
        <p:grpSpPr>
          <a:xfrm>
            <a:off x="5895961" y="1900099"/>
            <a:ext cx="1781810" cy="1463877"/>
            <a:chOff x="5895961" y="1900099"/>
            <a:chExt cx="1781810" cy="1781810"/>
          </a:xfrm>
        </p:grpSpPr>
        <p:sp>
          <p:nvSpPr>
            <p:cNvPr id="10" name="object 10"/>
            <p:cNvSpPr/>
            <p:nvPr/>
          </p:nvSpPr>
          <p:spPr>
            <a:xfrm>
              <a:off x="5902311" y="1906449"/>
              <a:ext cx="1769110" cy="1769110"/>
            </a:xfrm>
            <a:custGeom>
              <a:avLst/>
              <a:gdLst/>
              <a:ahLst/>
              <a:cxnLst/>
              <a:rect l="l" t="t" r="r" b="b"/>
              <a:pathLst>
                <a:path w="1769109" h="1769110">
                  <a:moveTo>
                    <a:pt x="1474221" y="0"/>
                  </a:moveTo>
                  <a:lnTo>
                    <a:pt x="294852" y="0"/>
                  </a:lnTo>
                  <a:lnTo>
                    <a:pt x="247025" y="3858"/>
                  </a:lnTo>
                  <a:lnTo>
                    <a:pt x="201656" y="15029"/>
                  </a:lnTo>
                  <a:lnTo>
                    <a:pt x="159350" y="32906"/>
                  </a:lnTo>
                  <a:lnTo>
                    <a:pt x="120716" y="56881"/>
                  </a:lnTo>
                  <a:lnTo>
                    <a:pt x="86360" y="86348"/>
                  </a:lnTo>
                  <a:lnTo>
                    <a:pt x="56889" y="120699"/>
                  </a:lnTo>
                  <a:lnTo>
                    <a:pt x="32910" y="159328"/>
                  </a:lnTo>
                  <a:lnTo>
                    <a:pt x="15031" y="201628"/>
                  </a:lnTo>
                  <a:lnTo>
                    <a:pt x="3859" y="246991"/>
                  </a:lnTo>
                  <a:lnTo>
                    <a:pt x="0" y="294811"/>
                  </a:lnTo>
                  <a:lnTo>
                    <a:pt x="0" y="1474021"/>
                  </a:lnTo>
                  <a:lnTo>
                    <a:pt x="3859" y="1521841"/>
                  </a:lnTo>
                  <a:lnTo>
                    <a:pt x="15031" y="1567204"/>
                  </a:lnTo>
                  <a:lnTo>
                    <a:pt x="32910" y="1609504"/>
                  </a:lnTo>
                  <a:lnTo>
                    <a:pt x="56889" y="1648133"/>
                  </a:lnTo>
                  <a:lnTo>
                    <a:pt x="86360" y="1682484"/>
                  </a:lnTo>
                  <a:lnTo>
                    <a:pt x="120716" y="1711951"/>
                  </a:lnTo>
                  <a:lnTo>
                    <a:pt x="159350" y="1735926"/>
                  </a:lnTo>
                  <a:lnTo>
                    <a:pt x="201656" y="1753803"/>
                  </a:lnTo>
                  <a:lnTo>
                    <a:pt x="247025" y="1764974"/>
                  </a:lnTo>
                  <a:lnTo>
                    <a:pt x="294852" y="1768833"/>
                  </a:lnTo>
                  <a:lnTo>
                    <a:pt x="1474221" y="1768833"/>
                  </a:lnTo>
                  <a:lnTo>
                    <a:pt x="1522047" y="1764974"/>
                  </a:lnTo>
                  <a:lnTo>
                    <a:pt x="1567416" y="1753803"/>
                  </a:lnTo>
                  <a:lnTo>
                    <a:pt x="1609722" y="1735926"/>
                  </a:lnTo>
                  <a:lnTo>
                    <a:pt x="1648356" y="1711951"/>
                  </a:lnTo>
                  <a:lnTo>
                    <a:pt x="1682712" y="1682484"/>
                  </a:lnTo>
                  <a:lnTo>
                    <a:pt x="1712182" y="1648133"/>
                  </a:lnTo>
                  <a:lnTo>
                    <a:pt x="1736161" y="1609504"/>
                  </a:lnTo>
                  <a:lnTo>
                    <a:pt x="1754040" y="1567204"/>
                  </a:lnTo>
                  <a:lnTo>
                    <a:pt x="1765212" y="1521841"/>
                  </a:lnTo>
                  <a:lnTo>
                    <a:pt x="1769071" y="1474021"/>
                  </a:lnTo>
                  <a:lnTo>
                    <a:pt x="1769071" y="294811"/>
                  </a:lnTo>
                  <a:lnTo>
                    <a:pt x="1765212" y="246991"/>
                  </a:lnTo>
                  <a:lnTo>
                    <a:pt x="1754040" y="201628"/>
                  </a:lnTo>
                  <a:lnTo>
                    <a:pt x="1736161" y="159328"/>
                  </a:lnTo>
                  <a:lnTo>
                    <a:pt x="1712182" y="120699"/>
                  </a:lnTo>
                  <a:lnTo>
                    <a:pt x="1682712" y="86348"/>
                  </a:lnTo>
                  <a:lnTo>
                    <a:pt x="1648356" y="56881"/>
                  </a:lnTo>
                  <a:lnTo>
                    <a:pt x="1609722" y="32906"/>
                  </a:lnTo>
                  <a:lnTo>
                    <a:pt x="1567416" y="15029"/>
                  </a:lnTo>
                  <a:lnTo>
                    <a:pt x="1522047" y="3858"/>
                  </a:lnTo>
                  <a:lnTo>
                    <a:pt x="1474221" y="0"/>
                  </a:lnTo>
                  <a:close/>
                </a:path>
              </a:pathLst>
            </a:custGeom>
            <a:solidFill>
              <a:srgbClr val="EBA215"/>
            </a:solidFill>
          </p:spPr>
          <p:txBody>
            <a:bodyPr wrap="square" lIns="0" tIns="0" rIns="0" bIns="0" rtlCol="0"/>
            <a:lstStyle/>
            <a:p>
              <a:endParaRPr/>
            </a:p>
          </p:txBody>
        </p:sp>
        <p:sp>
          <p:nvSpPr>
            <p:cNvPr id="11" name="object 11"/>
            <p:cNvSpPr/>
            <p:nvPr/>
          </p:nvSpPr>
          <p:spPr>
            <a:xfrm>
              <a:off x="5902311" y="1906449"/>
              <a:ext cx="1769110" cy="1769110"/>
            </a:xfrm>
            <a:custGeom>
              <a:avLst/>
              <a:gdLst/>
              <a:ahLst/>
              <a:cxnLst/>
              <a:rect l="l" t="t" r="r" b="b"/>
              <a:pathLst>
                <a:path w="1769109" h="1769110">
                  <a:moveTo>
                    <a:pt x="0" y="294811"/>
                  </a:moveTo>
                  <a:lnTo>
                    <a:pt x="3859" y="246991"/>
                  </a:lnTo>
                  <a:lnTo>
                    <a:pt x="15031" y="201628"/>
                  </a:lnTo>
                  <a:lnTo>
                    <a:pt x="32910" y="159328"/>
                  </a:lnTo>
                  <a:lnTo>
                    <a:pt x="56889" y="120699"/>
                  </a:lnTo>
                  <a:lnTo>
                    <a:pt x="86359" y="86348"/>
                  </a:lnTo>
                  <a:lnTo>
                    <a:pt x="120715" y="56881"/>
                  </a:lnTo>
                  <a:lnTo>
                    <a:pt x="159350" y="32906"/>
                  </a:lnTo>
                  <a:lnTo>
                    <a:pt x="201655" y="15029"/>
                  </a:lnTo>
                  <a:lnTo>
                    <a:pt x="247024" y="3858"/>
                  </a:lnTo>
                  <a:lnTo>
                    <a:pt x="294851" y="0"/>
                  </a:lnTo>
                  <a:lnTo>
                    <a:pt x="1474220" y="0"/>
                  </a:lnTo>
                  <a:lnTo>
                    <a:pt x="1522046" y="3858"/>
                  </a:lnTo>
                  <a:lnTo>
                    <a:pt x="1567416" y="15029"/>
                  </a:lnTo>
                  <a:lnTo>
                    <a:pt x="1609721" y="32906"/>
                  </a:lnTo>
                  <a:lnTo>
                    <a:pt x="1648355" y="56881"/>
                  </a:lnTo>
                  <a:lnTo>
                    <a:pt x="1682711" y="86348"/>
                  </a:lnTo>
                  <a:lnTo>
                    <a:pt x="1712182" y="120699"/>
                  </a:lnTo>
                  <a:lnTo>
                    <a:pt x="1736160" y="159328"/>
                  </a:lnTo>
                  <a:lnTo>
                    <a:pt x="1754039" y="201628"/>
                  </a:lnTo>
                  <a:lnTo>
                    <a:pt x="1765212" y="246991"/>
                  </a:lnTo>
                  <a:lnTo>
                    <a:pt x="1769071" y="294811"/>
                  </a:lnTo>
                  <a:lnTo>
                    <a:pt x="1769071" y="1474022"/>
                  </a:lnTo>
                  <a:lnTo>
                    <a:pt x="1765212" y="1521842"/>
                  </a:lnTo>
                  <a:lnTo>
                    <a:pt x="1754039" y="1567205"/>
                  </a:lnTo>
                  <a:lnTo>
                    <a:pt x="1736160" y="1609505"/>
                  </a:lnTo>
                  <a:lnTo>
                    <a:pt x="1712182" y="1648134"/>
                  </a:lnTo>
                  <a:lnTo>
                    <a:pt x="1682711" y="1682485"/>
                  </a:lnTo>
                  <a:lnTo>
                    <a:pt x="1648355" y="1711952"/>
                  </a:lnTo>
                  <a:lnTo>
                    <a:pt x="1609721" y="1735927"/>
                  </a:lnTo>
                  <a:lnTo>
                    <a:pt x="1567416" y="1753803"/>
                  </a:lnTo>
                  <a:lnTo>
                    <a:pt x="1522046" y="1764975"/>
                  </a:lnTo>
                  <a:lnTo>
                    <a:pt x="1474220" y="1768833"/>
                  </a:lnTo>
                  <a:lnTo>
                    <a:pt x="294851" y="1768833"/>
                  </a:lnTo>
                  <a:lnTo>
                    <a:pt x="247024" y="1764975"/>
                  </a:lnTo>
                  <a:lnTo>
                    <a:pt x="201655" y="1753803"/>
                  </a:lnTo>
                  <a:lnTo>
                    <a:pt x="159350" y="1735927"/>
                  </a:lnTo>
                  <a:lnTo>
                    <a:pt x="120715" y="1711952"/>
                  </a:lnTo>
                  <a:lnTo>
                    <a:pt x="86359" y="1682485"/>
                  </a:lnTo>
                  <a:lnTo>
                    <a:pt x="56889" y="1648134"/>
                  </a:lnTo>
                  <a:lnTo>
                    <a:pt x="32910" y="1609505"/>
                  </a:lnTo>
                  <a:lnTo>
                    <a:pt x="15031" y="1567205"/>
                  </a:lnTo>
                  <a:lnTo>
                    <a:pt x="3859" y="1521842"/>
                  </a:lnTo>
                  <a:lnTo>
                    <a:pt x="0" y="1474022"/>
                  </a:lnTo>
                  <a:lnTo>
                    <a:pt x="0" y="294811"/>
                  </a:lnTo>
                  <a:close/>
                </a:path>
              </a:pathLst>
            </a:custGeom>
            <a:ln w="12700">
              <a:solidFill>
                <a:srgbClr val="FFFFFF"/>
              </a:solidFill>
            </a:ln>
          </p:spPr>
          <p:txBody>
            <a:bodyPr wrap="square" lIns="0" tIns="0" rIns="0" bIns="0" rtlCol="0"/>
            <a:lstStyle/>
            <a:p>
              <a:endParaRPr/>
            </a:p>
          </p:txBody>
        </p:sp>
      </p:grpSp>
      <p:sp>
        <p:nvSpPr>
          <p:cNvPr id="12" name="object 12"/>
          <p:cNvSpPr txBox="1"/>
          <p:nvPr/>
        </p:nvSpPr>
        <p:spPr>
          <a:xfrm>
            <a:off x="6055456" y="2314481"/>
            <a:ext cx="1463675" cy="888365"/>
          </a:xfrm>
          <a:prstGeom prst="rect">
            <a:avLst/>
          </a:prstGeom>
        </p:spPr>
        <p:txBody>
          <a:bodyPr vert="horz" wrap="square" lIns="0" tIns="38100" rIns="0" bIns="0" rtlCol="0">
            <a:spAutoFit/>
          </a:bodyPr>
          <a:lstStyle/>
          <a:p>
            <a:pPr marL="12700" marR="5080" indent="254635">
              <a:lnSpc>
                <a:spcPct val="91500"/>
              </a:lnSpc>
              <a:spcBef>
                <a:spcPts val="300"/>
              </a:spcBef>
            </a:pPr>
            <a:r>
              <a:rPr sz="2000" b="1" spc="-10" dirty="0">
                <a:solidFill>
                  <a:srgbClr val="FFFFFF"/>
                </a:solidFill>
                <a:latin typeface="Calibri"/>
                <a:cs typeface="Calibri"/>
              </a:rPr>
              <a:t>Gestion</a:t>
            </a:r>
            <a:r>
              <a:rPr sz="2000" b="1" spc="-50" dirty="0">
                <a:solidFill>
                  <a:srgbClr val="FFFFFF"/>
                </a:solidFill>
                <a:latin typeface="Calibri"/>
                <a:cs typeface="Calibri"/>
              </a:rPr>
              <a:t> : </a:t>
            </a:r>
            <a:r>
              <a:rPr sz="2000" b="1" spc="-10" dirty="0" err="1">
                <a:solidFill>
                  <a:srgbClr val="FFFFFF"/>
                </a:solidFill>
                <a:latin typeface="Calibri"/>
                <a:cs typeface="Calibri"/>
              </a:rPr>
              <a:t>Centralisée</a:t>
            </a:r>
            <a:r>
              <a:rPr sz="2000" b="1" spc="-105" dirty="0">
                <a:solidFill>
                  <a:srgbClr val="FFFFFF"/>
                </a:solidFill>
                <a:latin typeface="Calibri"/>
                <a:cs typeface="Calibri"/>
              </a:rPr>
              <a:t> </a:t>
            </a:r>
            <a:r>
              <a:rPr sz="2000" b="1" spc="-25" dirty="0">
                <a:solidFill>
                  <a:srgbClr val="FFFFFF"/>
                </a:solidFill>
                <a:latin typeface="Calibri"/>
                <a:cs typeface="Calibri"/>
              </a:rPr>
              <a:t> </a:t>
            </a:r>
            <a:r>
              <a:rPr sz="2000" b="1" spc="-10" dirty="0">
                <a:solidFill>
                  <a:srgbClr val="FFFFFF"/>
                </a:solidFill>
                <a:latin typeface="Calibri"/>
                <a:cs typeface="Calibri"/>
              </a:rPr>
              <a:t>Décentralisée</a:t>
            </a:r>
            <a:endParaRPr sz="2000" dirty="0">
              <a:latin typeface="Calibri"/>
              <a:cs typeface="Calibri"/>
            </a:endParaRPr>
          </a:p>
        </p:txBody>
      </p:sp>
      <p:grpSp>
        <p:nvGrpSpPr>
          <p:cNvPr id="13" name="object 13"/>
          <p:cNvGrpSpPr/>
          <p:nvPr/>
        </p:nvGrpSpPr>
        <p:grpSpPr>
          <a:xfrm>
            <a:off x="3817302" y="3978479"/>
            <a:ext cx="1781810" cy="1781810"/>
            <a:chOff x="3817302" y="3978479"/>
            <a:chExt cx="1781810" cy="1781810"/>
          </a:xfrm>
        </p:grpSpPr>
        <p:sp>
          <p:nvSpPr>
            <p:cNvPr id="14" name="object 14"/>
            <p:cNvSpPr/>
            <p:nvPr/>
          </p:nvSpPr>
          <p:spPr>
            <a:xfrm>
              <a:off x="3823652" y="3984829"/>
              <a:ext cx="1769110" cy="1769110"/>
            </a:xfrm>
            <a:custGeom>
              <a:avLst/>
              <a:gdLst/>
              <a:ahLst/>
              <a:cxnLst/>
              <a:rect l="l" t="t" r="r" b="b"/>
              <a:pathLst>
                <a:path w="1769110" h="1769110">
                  <a:moveTo>
                    <a:pt x="1474219" y="0"/>
                  </a:moveTo>
                  <a:lnTo>
                    <a:pt x="294850" y="0"/>
                  </a:lnTo>
                  <a:lnTo>
                    <a:pt x="247024" y="3858"/>
                  </a:lnTo>
                  <a:lnTo>
                    <a:pt x="201655" y="15029"/>
                  </a:lnTo>
                  <a:lnTo>
                    <a:pt x="159349" y="32906"/>
                  </a:lnTo>
                  <a:lnTo>
                    <a:pt x="120715" y="56881"/>
                  </a:lnTo>
                  <a:lnTo>
                    <a:pt x="86359" y="86348"/>
                  </a:lnTo>
                  <a:lnTo>
                    <a:pt x="56889" y="120699"/>
                  </a:lnTo>
                  <a:lnTo>
                    <a:pt x="32910" y="159328"/>
                  </a:lnTo>
                  <a:lnTo>
                    <a:pt x="15031" y="201628"/>
                  </a:lnTo>
                  <a:lnTo>
                    <a:pt x="3859" y="246991"/>
                  </a:lnTo>
                  <a:lnTo>
                    <a:pt x="0" y="294811"/>
                  </a:lnTo>
                  <a:lnTo>
                    <a:pt x="0" y="1474021"/>
                  </a:lnTo>
                  <a:lnTo>
                    <a:pt x="3859" y="1521841"/>
                  </a:lnTo>
                  <a:lnTo>
                    <a:pt x="15031" y="1567205"/>
                  </a:lnTo>
                  <a:lnTo>
                    <a:pt x="32910" y="1609504"/>
                  </a:lnTo>
                  <a:lnTo>
                    <a:pt x="56889" y="1648133"/>
                  </a:lnTo>
                  <a:lnTo>
                    <a:pt x="86359" y="1682485"/>
                  </a:lnTo>
                  <a:lnTo>
                    <a:pt x="120715" y="1711951"/>
                  </a:lnTo>
                  <a:lnTo>
                    <a:pt x="159349" y="1735926"/>
                  </a:lnTo>
                  <a:lnTo>
                    <a:pt x="201655" y="1753803"/>
                  </a:lnTo>
                  <a:lnTo>
                    <a:pt x="247024" y="1764974"/>
                  </a:lnTo>
                  <a:lnTo>
                    <a:pt x="294850" y="1768833"/>
                  </a:lnTo>
                  <a:lnTo>
                    <a:pt x="1474219" y="1768833"/>
                  </a:lnTo>
                  <a:lnTo>
                    <a:pt x="1522046" y="1764974"/>
                  </a:lnTo>
                  <a:lnTo>
                    <a:pt x="1567415" y="1753803"/>
                  </a:lnTo>
                  <a:lnTo>
                    <a:pt x="1609720" y="1735926"/>
                  </a:lnTo>
                  <a:lnTo>
                    <a:pt x="1648355" y="1711951"/>
                  </a:lnTo>
                  <a:lnTo>
                    <a:pt x="1682710" y="1682485"/>
                  </a:lnTo>
                  <a:lnTo>
                    <a:pt x="1712181" y="1648133"/>
                  </a:lnTo>
                  <a:lnTo>
                    <a:pt x="1736159" y="1609504"/>
                  </a:lnTo>
                  <a:lnTo>
                    <a:pt x="1754038" y="1567205"/>
                  </a:lnTo>
                  <a:lnTo>
                    <a:pt x="1765211" y="1521841"/>
                  </a:lnTo>
                  <a:lnTo>
                    <a:pt x="1769070" y="1474021"/>
                  </a:lnTo>
                  <a:lnTo>
                    <a:pt x="1769070" y="294811"/>
                  </a:lnTo>
                  <a:lnTo>
                    <a:pt x="1765211" y="246991"/>
                  </a:lnTo>
                  <a:lnTo>
                    <a:pt x="1754038" y="201628"/>
                  </a:lnTo>
                  <a:lnTo>
                    <a:pt x="1736159" y="159328"/>
                  </a:lnTo>
                  <a:lnTo>
                    <a:pt x="1712181" y="120699"/>
                  </a:lnTo>
                  <a:lnTo>
                    <a:pt x="1682710" y="86348"/>
                  </a:lnTo>
                  <a:lnTo>
                    <a:pt x="1648355" y="56881"/>
                  </a:lnTo>
                  <a:lnTo>
                    <a:pt x="1609720" y="32906"/>
                  </a:lnTo>
                  <a:lnTo>
                    <a:pt x="1567415" y="15029"/>
                  </a:lnTo>
                  <a:lnTo>
                    <a:pt x="1522046" y="3858"/>
                  </a:lnTo>
                  <a:lnTo>
                    <a:pt x="1474219" y="0"/>
                  </a:lnTo>
                  <a:close/>
                </a:path>
              </a:pathLst>
            </a:custGeom>
            <a:solidFill>
              <a:srgbClr val="CCC11F"/>
            </a:solidFill>
          </p:spPr>
          <p:txBody>
            <a:bodyPr wrap="square" lIns="0" tIns="0" rIns="0" bIns="0" rtlCol="0"/>
            <a:lstStyle/>
            <a:p>
              <a:endParaRPr/>
            </a:p>
          </p:txBody>
        </p:sp>
        <p:sp>
          <p:nvSpPr>
            <p:cNvPr id="15" name="object 15"/>
            <p:cNvSpPr/>
            <p:nvPr/>
          </p:nvSpPr>
          <p:spPr>
            <a:xfrm>
              <a:off x="3823652" y="3984829"/>
              <a:ext cx="1769110" cy="1769110"/>
            </a:xfrm>
            <a:custGeom>
              <a:avLst/>
              <a:gdLst/>
              <a:ahLst/>
              <a:cxnLst/>
              <a:rect l="l" t="t" r="r" b="b"/>
              <a:pathLst>
                <a:path w="1769110" h="1769110">
                  <a:moveTo>
                    <a:pt x="0" y="294811"/>
                  </a:moveTo>
                  <a:lnTo>
                    <a:pt x="3859" y="246991"/>
                  </a:lnTo>
                  <a:lnTo>
                    <a:pt x="15031" y="201628"/>
                  </a:lnTo>
                  <a:lnTo>
                    <a:pt x="32910" y="159328"/>
                  </a:lnTo>
                  <a:lnTo>
                    <a:pt x="56889" y="120699"/>
                  </a:lnTo>
                  <a:lnTo>
                    <a:pt x="86359" y="86348"/>
                  </a:lnTo>
                  <a:lnTo>
                    <a:pt x="120715" y="56881"/>
                  </a:lnTo>
                  <a:lnTo>
                    <a:pt x="159350" y="32906"/>
                  </a:lnTo>
                  <a:lnTo>
                    <a:pt x="201655" y="15029"/>
                  </a:lnTo>
                  <a:lnTo>
                    <a:pt x="247024" y="3858"/>
                  </a:lnTo>
                  <a:lnTo>
                    <a:pt x="294851" y="0"/>
                  </a:lnTo>
                  <a:lnTo>
                    <a:pt x="1474220" y="0"/>
                  </a:lnTo>
                  <a:lnTo>
                    <a:pt x="1522046" y="3858"/>
                  </a:lnTo>
                  <a:lnTo>
                    <a:pt x="1567416" y="15029"/>
                  </a:lnTo>
                  <a:lnTo>
                    <a:pt x="1609721" y="32906"/>
                  </a:lnTo>
                  <a:lnTo>
                    <a:pt x="1648355" y="56881"/>
                  </a:lnTo>
                  <a:lnTo>
                    <a:pt x="1682711" y="86348"/>
                  </a:lnTo>
                  <a:lnTo>
                    <a:pt x="1712182" y="120699"/>
                  </a:lnTo>
                  <a:lnTo>
                    <a:pt x="1736160" y="159328"/>
                  </a:lnTo>
                  <a:lnTo>
                    <a:pt x="1754039" y="201628"/>
                  </a:lnTo>
                  <a:lnTo>
                    <a:pt x="1765212" y="246991"/>
                  </a:lnTo>
                  <a:lnTo>
                    <a:pt x="1769071" y="294811"/>
                  </a:lnTo>
                  <a:lnTo>
                    <a:pt x="1769071" y="1474022"/>
                  </a:lnTo>
                  <a:lnTo>
                    <a:pt x="1765212" y="1521842"/>
                  </a:lnTo>
                  <a:lnTo>
                    <a:pt x="1754039" y="1567205"/>
                  </a:lnTo>
                  <a:lnTo>
                    <a:pt x="1736160" y="1609505"/>
                  </a:lnTo>
                  <a:lnTo>
                    <a:pt x="1712182" y="1648134"/>
                  </a:lnTo>
                  <a:lnTo>
                    <a:pt x="1682711" y="1682485"/>
                  </a:lnTo>
                  <a:lnTo>
                    <a:pt x="1648355" y="1711952"/>
                  </a:lnTo>
                  <a:lnTo>
                    <a:pt x="1609721" y="1735927"/>
                  </a:lnTo>
                  <a:lnTo>
                    <a:pt x="1567416" y="1753803"/>
                  </a:lnTo>
                  <a:lnTo>
                    <a:pt x="1522046" y="1764975"/>
                  </a:lnTo>
                  <a:lnTo>
                    <a:pt x="1474220" y="1768833"/>
                  </a:lnTo>
                  <a:lnTo>
                    <a:pt x="294851" y="1768833"/>
                  </a:lnTo>
                  <a:lnTo>
                    <a:pt x="247024" y="1764975"/>
                  </a:lnTo>
                  <a:lnTo>
                    <a:pt x="201655" y="1753803"/>
                  </a:lnTo>
                  <a:lnTo>
                    <a:pt x="159350" y="1735927"/>
                  </a:lnTo>
                  <a:lnTo>
                    <a:pt x="120715" y="1711952"/>
                  </a:lnTo>
                  <a:lnTo>
                    <a:pt x="86359" y="1682485"/>
                  </a:lnTo>
                  <a:lnTo>
                    <a:pt x="56889" y="1648134"/>
                  </a:lnTo>
                  <a:lnTo>
                    <a:pt x="32910" y="1609505"/>
                  </a:lnTo>
                  <a:lnTo>
                    <a:pt x="15031" y="1567205"/>
                  </a:lnTo>
                  <a:lnTo>
                    <a:pt x="3859" y="1521842"/>
                  </a:lnTo>
                  <a:lnTo>
                    <a:pt x="0" y="1474022"/>
                  </a:lnTo>
                  <a:lnTo>
                    <a:pt x="0" y="294811"/>
                  </a:lnTo>
                  <a:close/>
                </a:path>
              </a:pathLst>
            </a:custGeom>
            <a:ln w="12700">
              <a:solidFill>
                <a:srgbClr val="FFFFFF"/>
              </a:solidFill>
            </a:ln>
          </p:spPr>
          <p:txBody>
            <a:bodyPr wrap="square" lIns="0" tIns="0" rIns="0" bIns="0" rtlCol="0"/>
            <a:lstStyle/>
            <a:p>
              <a:endParaRPr/>
            </a:p>
          </p:txBody>
        </p:sp>
      </p:grpSp>
      <p:sp>
        <p:nvSpPr>
          <p:cNvPr id="16" name="object 16"/>
          <p:cNvSpPr txBox="1"/>
          <p:nvPr/>
        </p:nvSpPr>
        <p:spPr>
          <a:xfrm>
            <a:off x="4114683" y="4115849"/>
            <a:ext cx="1188720" cy="1433830"/>
          </a:xfrm>
          <a:prstGeom prst="rect">
            <a:avLst/>
          </a:prstGeom>
        </p:spPr>
        <p:txBody>
          <a:bodyPr vert="horz" wrap="square" lIns="0" tIns="41275" rIns="0" bIns="0" rtlCol="0">
            <a:spAutoFit/>
          </a:bodyPr>
          <a:lstStyle/>
          <a:p>
            <a:pPr marL="12700" marR="5080" algn="ctr">
              <a:lnSpc>
                <a:spcPct val="90500"/>
              </a:lnSpc>
              <a:spcBef>
                <a:spcPts val="325"/>
              </a:spcBef>
            </a:pPr>
            <a:r>
              <a:rPr sz="2000" b="1" spc="-10" dirty="0">
                <a:solidFill>
                  <a:srgbClr val="FFFFFF"/>
                </a:solidFill>
                <a:latin typeface="Calibri"/>
                <a:cs typeface="Calibri"/>
              </a:rPr>
              <a:t>Niveaux</a:t>
            </a:r>
            <a:r>
              <a:rPr sz="2000" b="1" spc="-70" dirty="0">
                <a:solidFill>
                  <a:srgbClr val="FFFFFF"/>
                </a:solidFill>
                <a:latin typeface="Calibri"/>
                <a:cs typeface="Calibri"/>
              </a:rPr>
              <a:t> </a:t>
            </a:r>
            <a:r>
              <a:rPr sz="2000" b="1" spc="-25" dirty="0">
                <a:solidFill>
                  <a:srgbClr val="FFFFFF"/>
                </a:solidFill>
                <a:latin typeface="Calibri"/>
                <a:cs typeface="Calibri"/>
              </a:rPr>
              <a:t>de </a:t>
            </a:r>
            <a:r>
              <a:rPr sz="2000" b="1" spc="-20" dirty="0">
                <a:solidFill>
                  <a:srgbClr val="FFFFFF"/>
                </a:solidFill>
                <a:latin typeface="Calibri"/>
                <a:cs typeface="Calibri"/>
              </a:rPr>
              <a:t>gravité</a:t>
            </a:r>
            <a:r>
              <a:rPr sz="2000" b="1" spc="-55" dirty="0">
                <a:solidFill>
                  <a:srgbClr val="FFFFFF"/>
                </a:solidFill>
                <a:latin typeface="Calibri"/>
                <a:cs typeface="Calibri"/>
              </a:rPr>
              <a:t> </a:t>
            </a:r>
            <a:r>
              <a:rPr sz="2000" b="1" spc="-50" dirty="0">
                <a:solidFill>
                  <a:srgbClr val="FFFFFF"/>
                </a:solidFill>
                <a:latin typeface="Calibri"/>
                <a:cs typeface="Calibri"/>
              </a:rPr>
              <a:t>/ </a:t>
            </a:r>
            <a:r>
              <a:rPr sz="2000" b="1" spc="-25" dirty="0">
                <a:solidFill>
                  <a:srgbClr val="FFFFFF"/>
                </a:solidFill>
                <a:latin typeface="Calibri"/>
                <a:cs typeface="Calibri"/>
              </a:rPr>
              <a:t>Traitement </a:t>
            </a:r>
            <a:r>
              <a:rPr sz="2000" b="1" dirty="0">
                <a:solidFill>
                  <a:srgbClr val="FFFFFF"/>
                </a:solidFill>
                <a:latin typeface="Calibri"/>
                <a:cs typeface="Calibri"/>
              </a:rPr>
              <a:t>selon</a:t>
            </a:r>
            <a:r>
              <a:rPr sz="2000" b="1" spc="-75" dirty="0">
                <a:solidFill>
                  <a:srgbClr val="FFFFFF"/>
                </a:solidFill>
                <a:latin typeface="Calibri"/>
                <a:cs typeface="Calibri"/>
              </a:rPr>
              <a:t> </a:t>
            </a:r>
            <a:r>
              <a:rPr sz="2000" b="1" spc="-35" dirty="0">
                <a:solidFill>
                  <a:srgbClr val="FFFFFF"/>
                </a:solidFill>
                <a:latin typeface="Calibri"/>
                <a:cs typeface="Calibri"/>
              </a:rPr>
              <a:t>la </a:t>
            </a:r>
            <a:r>
              <a:rPr sz="2000" b="1" spc="-10" dirty="0">
                <a:solidFill>
                  <a:srgbClr val="FFFFFF"/>
                </a:solidFill>
                <a:latin typeface="Calibri"/>
                <a:cs typeface="Calibri"/>
              </a:rPr>
              <a:t>gravité</a:t>
            </a:r>
            <a:endParaRPr sz="2000" dirty="0">
              <a:latin typeface="Calibri"/>
              <a:cs typeface="Calibri"/>
            </a:endParaRPr>
          </a:p>
        </p:txBody>
      </p:sp>
      <p:grpSp>
        <p:nvGrpSpPr>
          <p:cNvPr id="17" name="object 17"/>
          <p:cNvGrpSpPr/>
          <p:nvPr/>
        </p:nvGrpSpPr>
        <p:grpSpPr>
          <a:xfrm>
            <a:off x="5895960" y="3978478"/>
            <a:ext cx="1781810" cy="1781810"/>
            <a:chOff x="5895960" y="3978478"/>
            <a:chExt cx="1781810" cy="1781810"/>
          </a:xfrm>
        </p:grpSpPr>
        <p:sp>
          <p:nvSpPr>
            <p:cNvPr id="18" name="object 18"/>
            <p:cNvSpPr/>
            <p:nvPr/>
          </p:nvSpPr>
          <p:spPr>
            <a:xfrm>
              <a:off x="5902311" y="3984829"/>
              <a:ext cx="1769110" cy="1769110"/>
            </a:xfrm>
            <a:custGeom>
              <a:avLst/>
              <a:gdLst/>
              <a:ahLst/>
              <a:cxnLst/>
              <a:rect l="l" t="t" r="r" b="b"/>
              <a:pathLst>
                <a:path w="1769109" h="1769110">
                  <a:moveTo>
                    <a:pt x="1474221" y="0"/>
                  </a:moveTo>
                  <a:lnTo>
                    <a:pt x="294852" y="0"/>
                  </a:lnTo>
                  <a:lnTo>
                    <a:pt x="247025" y="3858"/>
                  </a:lnTo>
                  <a:lnTo>
                    <a:pt x="201656" y="15029"/>
                  </a:lnTo>
                  <a:lnTo>
                    <a:pt x="159350" y="32906"/>
                  </a:lnTo>
                  <a:lnTo>
                    <a:pt x="120716" y="56881"/>
                  </a:lnTo>
                  <a:lnTo>
                    <a:pt x="86360" y="86348"/>
                  </a:lnTo>
                  <a:lnTo>
                    <a:pt x="56889" y="120699"/>
                  </a:lnTo>
                  <a:lnTo>
                    <a:pt x="32910" y="159328"/>
                  </a:lnTo>
                  <a:lnTo>
                    <a:pt x="15031" y="201628"/>
                  </a:lnTo>
                  <a:lnTo>
                    <a:pt x="3859" y="246991"/>
                  </a:lnTo>
                  <a:lnTo>
                    <a:pt x="0" y="294811"/>
                  </a:lnTo>
                  <a:lnTo>
                    <a:pt x="0" y="1474021"/>
                  </a:lnTo>
                  <a:lnTo>
                    <a:pt x="3859" y="1521841"/>
                  </a:lnTo>
                  <a:lnTo>
                    <a:pt x="15031" y="1567205"/>
                  </a:lnTo>
                  <a:lnTo>
                    <a:pt x="32910" y="1609504"/>
                  </a:lnTo>
                  <a:lnTo>
                    <a:pt x="56889" y="1648133"/>
                  </a:lnTo>
                  <a:lnTo>
                    <a:pt x="86360" y="1682485"/>
                  </a:lnTo>
                  <a:lnTo>
                    <a:pt x="120716" y="1711951"/>
                  </a:lnTo>
                  <a:lnTo>
                    <a:pt x="159350" y="1735926"/>
                  </a:lnTo>
                  <a:lnTo>
                    <a:pt x="201656" y="1753803"/>
                  </a:lnTo>
                  <a:lnTo>
                    <a:pt x="247025" y="1764974"/>
                  </a:lnTo>
                  <a:lnTo>
                    <a:pt x="294852" y="1768833"/>
                  </a:lnTo>
                  <a:lnTo>
                    <a:pt x="1474221" y="1768833"/>
                  </a:lnTo>
                  <a:lnTo>
                    <a:pt x="1522047" y="1764974"/>
                  </a:lnTo>
                  <a:lnTo>
                    <a:pt x="1567416" y="1753803"/>
                  </a:lnTo>
                  <a:lnTo>
                    <a:pt x="1609722" y="1735926"/>
                  </a:lnTo>
                  <a:lnTo>
                    <a:pt x="1648356" y="1711951"/>
                  </a:lnTo>
                  <a:lnTo>
                    <a:pt x="1682712" y="1682485"/>
                  </a:lnTo>
                  <a:lnTo>
                    <a:pt x="1712182" y="1648133"/>
                  </a:lnTo>
                  <a:lnTo>
                    <a:pt x="1736161" y="1609504"/>
                  </a:lnTo>
                  <a:lnTo>
                    <a:pt x="1754040" y="1567205"/>
                  </a:lnTo>
                  <a:lnTo>
                    <a:pt x="1765212" y="1521841"/>
                  </a:lnTo>
                  <a:lnTo>
                    <a:pt x="1769071" y="1474021"/>
                  </a:lnTo>
                  <a:lnTo>
                    <a:pt x="1769071" y="294811"/>
                  </a:lnTo>
                  <a:lnTo>
                    <a:pt x="1765212" y="246991"/>
                  </a:lnTo>
                  <a:lnTo>
                    <a:pt x="1754040" y="201628"/>
                  </a:lnTo>
                  <a:lnTo>
                    <a:pt x="1736161" y="159328"/>
                  </a:lnTo>
                  <a:lnTo>
                    <a:pt x="1712182" y="120699"/>
                  </a:lnTo>
                  <a:lnTo>
                    <a:pt x="1682712" y="86348"/>
                  </a:lnTo>
                  <a:lnTo>
                    <a:pt x="1648356" y="56881"/>
                  </a:lnTo>
                  <a:lnTo>
                    <a:pt x="1609722" y="32906"/>
                  </a:lnTo>
                  <a:lnTo>
                    <a:pt x="1567416" y="15029"/>
                  </a:lnTo>
                  <a:lnTo>
                    <a:pt x="1522047" y="3858"/>
                  </a:lnTo>
                  <a:lnTo>
                    <a:pt x="1474221" y="0"/>
                  </a:lnTo>
                  <a:close/>
                </a:path>
              </a:pathLst>
            </a:custGeom>
            <a:solidFill>
              <a:srgbClr val="92AF27"/>
            </a:solidFill>
          </p:spPr>
          <p:txBody>
            <a:bodyPr wrap="square" lIns="0" tIns="0" rIns="0" bIns="0" rtlCol="0"/>
            <a:lstStyle/>
            <a:p>
              <a:endParaRPr/>
            </a:p>
          </p:txBody>
        </p:sp>
        <p:sp>
          <p:nvSpPr>
            <p:cNvPr id="19" name="object 19"/>
            <p:cNvSpPr/>
            <p:nvPr/>
          </p:nvSpPr>
          <p:spPr>
            <a:xfrm>
              <a:off x="5902311" y="3984829"/>
              <a:ext cx="1769110" cy="1769110"/>
            </a:xfrm>
            <a:custGeom>
              <a:avLst/>
              <a:gdLst/>
              <a:ahLst/>
              <a:cxnLst/>
              <a:rect l="l" t="t" r="r" b="b"/>
              <a:pathLst>
                <a:path w="1769109" h="1769110">
                  <a:moveTo>
                    <a:pt x="0" y="294811"/>
                  </a:moveTo>
                  <a:lnTo>
                    <a:pt x="3859" y="246991"/>
                  </a:lnTo>
                  <a:lnTo>
                    <a:pt x="15031" y="201628"/>
                  </a:lnTo>
                  <a:lnTo>
                    <a:pt x="32910" y="159328"/>
                  </a:lnTo>
                  <a:lnTo>
                    <a:pt x="56889" y="120699"/>
                  </a:lnTo>
                  <a:lnTo>
                    <a:pt x="86359" y="86348"/>
                  </a:lnTo>
                  <a:lnTo>
                    <a:pt x="120715" y="56881"/>
                  </a:lnTo>
                  <a:lnTo>
                    <a:pt x="159350" y="32906"/>
                  </a:lnTo>
                  <a:lnTo>
                    <a:pt x="201655" y="15029"/>
                  </a:lnTo>
                  <a:lnTo>
                    <a:pt x="247024" y="3858"/>
                  </a:lnTo>
                  <a:lnTo>
                    <a:pt x="294851" y="0"/>
                  </a:lnTo>
                  <a:lnTo>
                    <a:pt x="1474220" y="0"/>
                  </a:lnTo>
                  <a:lnTo>
                    <a:pt x="1522046" y="3858"/>
                  </a:lnTo>
                  <a:lnTo>
                    <a:pt x="1567416" y="15029"/>
                  </a:lnTo>
                  <a:lnTo>
                    <a:pt x="1609721" y="32906"/>
                  </a:lnTo>
                  <a:lnTo>
                    <a:pt x="1648355" y="56881"/>
                  </a:lnTo>
                  <a:lnTo>
                    <a:pt x="1682711" y="86348"/>
                  </a:lnTo>
                  <a:lnTo>
                    <a:pt x="1712182" y="120699"/>
                  </a:lnTo>
                  <a:lnTo>
                    <a:pt x="1736160" y="159328"/>
                  </a:lnTo>
                  <a:lnTo>
                    <a:pt x="1754039" y="201628"/>
                  </a:lnTo>
                  <a:lnTo>
                    <a:pt x="1765212" y="246991"/>
                  </a:lnTo>
                  <a:lnTo>
                    <a:pt x="1769071" y="294811"/>
                  </a:lnTo>
                  <a:lnTo>
                    <a:pt x="1769071" y="1474022"/>
                  </a:lnTo>
                  <a:lnTo>
                    <a:pt x="1765212" y="1521842"/>
                  </a:lnTo>
                  <a:lnTo>
                    <a:pt x="1754039" y="1567205"/>
                  </a:lnTo>
                  <a:lnTo>
                    <a:pt x="1736160" y="1609505"/>
                  </a:lnTo>
                  <a:lnTo>
                    <a:pt x="1712182" y="1648134"/>
                  </a:lnTo>
                  <a:lnTo>
                    <a:pt x="1682711" y="1682485"/>
                  </a:lnTo>
                  <a:lnTo>
                    <a:pt x="1648355" y="1711952"/>
                  </a:lnTo>
                  <a:lnTo>
                    <a:pt x="1609721" y="1735927"/>
                  </a:lnTo>
                  <a:lnTo>
                    <a:pt x="1567416" y="1753803"/>
                  </a:lnTo>
                  <a:lnTo>
                    <a:pt x="1522046" y="1764975"/>
                  </a:lnTo>
                  <a:lnTo>
                    <a:pt x="1474220" y="1768833"/>
                  </a:lnTo>
                  <a:lnTo>
                    <a:pt x="294851" y="1768833"/>
                  </a:lnTo>
                  <a:lnTo>
                    <a:pt x="247024" y="1764975"/>
                  </a:lnTo>
                  <a:lnTo>
                    <a:pt x="201655" y="1753803"/>
                  </a:lnTo>
                  <a:lnTo>
                    <a:pt x="159350" y="1735927"/>
                  </a:lnTo>
                  <a:lnTo>
                    <a:pt x="120715" y="1711952"/>
                  </a:lnTo>
                  <a:lnTo>
                    <a:pt x="86359" y="1682485"/>
                  </a:lnTo>
                  <a:lnTo>
                    <a:pt x="56889" y="1648134"/>
                  </a:lnTo>
                  <a:lnTo>
                    <a:pt x="32910" y="1609505"/>
                  </a:lnTo>
                  <a:lnTo>
                    <a:pt x="15031" y="1567205"/>
                  </a:lnTo>
                  <a:lnTo>
                    <a:pt x="3859" y="1521842"/>
                  </a:lnTo>
                  <a:lnTo>
                    <a:pt x="0" y="1474022"/>
                  </a:lnTo>
                  <a:lnTo>
                    <a:pt x="0" y="294811"/>
                  </a:lnTo>
                  <a:close/>
                </a:path>
              </a:pathLst>
            </a:custGeom>
            <a:ln w="12700">
              <a:solidFill>
                <a:srgbClr val="FFFFFF"/>
              </a:solidFill>
            </a:ln>
          </p:spPr>
          <p:txBody>
            <a:bodyPr wrap="square" lIns="0" tIns="0" rIns="0" bIns="0" rtlCol="0"/>
            <a:lstStyle/>
            <a:p>
              <a:endParaRPr/>
            </a:p>
          </p:txBody>
        </p:sp>
      </p:grpSp>
      <p:sp>
        <p:nvSpPr>
          <p:cNvPr id="20" name="object 20"/>
          <p:cNvSpPr txBox="1"/>
          <p:nvPr/>
        </p:nvSpPr>
        <p:spPr>
          <a:xfrm>
            <a:off x="6215852" y="4530376"/>
            <a:ext cx="1143635" cy="607695"/>
          </a:xfrm>
          <a:prstGeom prst="rect">
            <a:avLst/>
          </a:prstGeom>
        </p:spPr>
        <p:txBody>
          <a:bodyPr vert="horz" wrap="square" lIns="0" tIns="45085" rIns="0" bIns="0" rtlCol="0">
            <a:spAutoFit/>
          </a:bodyPr>
          <a:lstStyle/>
          <a:p>
            <a:pPr marL="12700" marR="5080" indent="83185">
              <a:lnSpc>
                <a:spcPts val="2180"/>
              </a:lnSpc>
              <a:spcBef>
                <a:spcPts val="355"/>
              </a:spcBef>
            </a:pPr>
            <a:r>
              <a:rPr sz="2000" b="1" dirty="0">
                <a:solidFill>
                  <a:srgbClr val="FFFFFF"/>
                </a:solidFill>
                <a:latin typeface="Calibri"/>
                <a:cs typeface="Calibri"/>
              </a:rPr>
              <a:t>Délais</a:t>
            </a:r>
            <a:r>
              <a:rPr sz="2000" b="1" spc="-80" dirty="0">
                <a:solidFill>
                  <a:srgbClr val="FFFFFF"/>
                </a:solidFill>
                <a:latin typeface="Calibri"/>
                <a:cs typeface="Calibri"/>
              </a:rPr>
              <a:t> </a:t>
            </a:r>
            <a:r>
              <a:rPr sz="2000" b="1" spc="-25" dirty="0">
                <a:solidFill>
                  <a:srgbClr val="FFFFFF"/>
                </a:solidFill>
                <a:latin typeface="Calibri"/>
                <a:cs typeface="Calibri"/>
              </a:rPr>
              <a:t>de </a:t>
            </a:r>
            <a:r>
              <a:rPr sz="2000" b="1" spc="-30" dirty="0">
                <a:solidFill>
                  <a:srgbClr val="FFFFFF"/>
                </a:solidFill>
                <a:latin typeface="Calibri"/>
                <a:cs typeface="Calibri"/>
              </a:rPr>
              <a:t>traitement</a:t>
            </a:r>
            <a:endParaRPr sz="2000" dirty="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771718-E870-4072-ABEB-EFD8EA72AC68}"/>
              </a:ext>
            </a:extLst>
          </p:cNvPr>
          <p:cNvSpPr>
            <a:spLocks noGrp="1"/>
          </p:cNvSpPr>
          <p:nvPr>
            <p:ph type="title"/>
          </p:nvPr>
        </p:nvSpPr>
        <p:spPr>
          <a:xfrm>
            <a:off x="735171" y="402652"/>
            <a:ext cx="9223058" cy="711773"/>
          </a:xfrm>
        </p:spPr>
        <p:txBody>
          <a:bodyPr/>
          <a:lstStyle/>
          <a:p>
            <a:r>
              <a:rPr lang="fr-FR" dirty="0">
                <a:solidFill>
                  <a:srgbClr val="002060"/>
                </a:solidFill>
                <a:latin typeface="Tw Cen MT Condensed Extra Bold" panose="020B0803020202020204" pitchFamily="34" charset="0"/>
              </a:rPr>
              <a:t>Typologie</a:t>
            </a:r>
          </a:p>
        </p:txBody>
      </p:sp>
      <p:pic>
        <p:nvPicPr>
          <p:cNvPr id="5" name="Espace réservé du contenu 4">
            <a:extLst>
              <a:ext uri="{FF2B5EF4-FFF2-40B4-BE49-F238E27FC236}">
                <a16:creationId xmlns:a16="http://schemas.microsoft.com/office/drawing/2014/main" id="{FDA75990-703B-4472-B376-31FAB9DF97E2}"/>
              </a:ext>
            </a:extLst>
          </p:cNvPr>
          <p:cNvPicPr>
            <a:picLocks noGrp="1" noChangeAspect="1"/>
          </p:cNvPicPr>
          <p:nvPr>
            <p:ph idx="1"/>
          </p:nvPr>
        </p:nvPicPr>
        <p:blipFill>
          <a:blip r:embed="rId2"/>
          <a:stretch>
            <a:fillRect/>
          </a:stretch>
        </p:blipFill>
        <p:spPr>
          <a:xfrm>
            <a:off x="735013" y="1419225"/>
            <a:ext cx="9223375" cy="5638800"/>
          </a:xfrm>
        </p:spPr>
      </p:pic>
    </p:spTree>
    <p:extLst>
      <p:ext uri="{BB962C8B-B14F-4D97-AF65-F5344CB8AC3E}">
        <p14:creationId xmlns:p14="http://schemas.microsoft.com/office/powerpoint/2010/main" val="547630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1B1F1D-5FC6-40F6-B5D0-CF590B70FFE6}"/>
              </a:ext>
            </a:extLst>
          </p:cNvPr>
          <p:cNvSpPr>
            <a:spLocks noGrp="1"/>
          </p:cNvSpPr>
          <p:nvPr>
            <p:ph type="title"/>
          </p:nvPr>
        </p:nvSpPr>
        <p:spPr/>
        <p:txBody>
          <a:bodyPr/>
          <a:lstStyle/>
          <a:p>
            <a:r>
              <a:rPr lang="fr-FR" sz="4000" dirty="0">
                <a:solidFill>
                  <a:srgbClr val="002060"/>
                </a:solidFill>
                <a:latin typeface="Tw Cen MT Condensed Extra Bold" panose="020B0803020202020204" pitchFamily="34" charset="0"/>
              </a:rPr>
              <a:t>Facteurs de réussite et attentes</a:t>
            </a:r>
            <a:br>
              <a:rPr lang="fr-FR" sz="4000" dirty="0">
                <a:solidFill>
                  <a:srgbClr val="002060"/>
                </a:solidFill>
                <a:latin typeface="Tw Cen MT Condensed Extra Bold" panose="020B0803020202020204" pitchFamily="34" charset="0"/>
              </a:rPr>
            </a:br>
            <a:endParaRPr lang="fr-FR" dirty="0"/>
          </a:p>
        </p:txBody>
      </p:sp>
      <p:sp>
        <p:nvSpPr>
          <p:cNvPr id="3" name="Espace réservé du contenu 2">
            <a:extLst>
              <a:ext uri="{FF2B5EF4-FFF2-40B4-BE49-F238E27FC236}">
                <a16:creationId xmlns:a16="http://schemas.microsoft.com/office/drawing/2014/main" id="{BC97B467-2CCC-49D9-8F7C-07A217D97590}"/>
              </a:ext>
            </a:extLst>
          </p:cNvPr>
          <p:cNvSpPr>
            <a:spLocks noGrp="1"/>
          </p:cNvSpPr>
          <p:nvPr>
            <p:ph idx="1"/>
          </p:nvPr>
        </p:nvSpPr>
        <p:spPr/>
        <p:txBody>
          <a:bodyPr/>
          <a:lstStyle/>
          <a:p>
            <a:pPr marL="222250" indent="-210185">
              <a:lnSpc>
                <a:spcPts val="2460"/>
              </a:lnSpc>
              <a:buSzPct val="95238"/>
              <a:buFont typeface="MS Gothic"/>
              <a:buChar char="✓"/>
              <a:tabLst>
                <a:tab pos="222885" algn="l"/>
              </a:tabLst>
            </a:pPr>
            <a:r>
              <a:rPr lang="fr-FR" sz="2400" b="1" spc="-20" dirty="0">
                <a:solidFill>
                  <a:srgbClr val="002060"/>
                </a:solidFill>
                <a:latin typeface="URW DIN Arabic"/>
                <a:cs typeface="Calibri"/>
              </a:rPr>
              <a:t>Communication</a:t>
            </a:r>
            <a:r>
              <a:rPr lang="fr-FR" sz="2400" b="1" spc="-60" dirty="0">
                <a:solidFill>
                  <a:srgbClr val="002060"/>
                </a:solidFill>
                <a:latin typeface="URW DIN Arabic"/>
                <a:cs typeface="Calibri"/>
              </a:rPr>
              <a:t> </a:t>
            </a:r>
            <a:r>
              <a:rPr lang="fr-FR" sz="2400" b="1" dirty="0">
                <a:solidFill>
                  <a:srgbClr val="002060"/>
                </a:solidFill>
                <a:latin typeface="URW DIN Arabic"/>
                <a:cs typeface="Calibri"/>
              </a:rPr>
              <a:t>sur</a:t>
            </a:r>
            <a:r>
              <a:rPr lang="fr-FR" sz="2400" b="1" spc="-45" dirty="0">
                <a:solidFill>
                  <a:srgbClr val="002060"/>
                </a:solidFill>
                <a:latin typeface="URW DIN Arabic"/>
                <a:cs typeface="Calibri"/>
              </a:rPr>
              <a:t> </a:t>
            </a:r>
            <a:r>
              <a:rPr lang="fr-FR" sz="2400" b="1" dirty="0">
                <a:solidFill>
                  <a:srgbClr val="002060"/>
                </a:solidFill>
                <a:latin typeface="URW DIN Arabic"/>
                <a:cs typeface="Calibri"/>
              </a:rPr>
              <a:t>le</a:t>
            </a:r>
            <a:r>
              <a:rPr lang="fr-FR" sz="2400" b="1" spc="-50" dirty="0">
                <a:solidFill>
                  <a:srgbClr val="002060"/>
                </a:solidFill>
                <a:latin typeface="URW DIN Arabic"/>
                <a:cs typeface="Calibri"/>
              </a:rPr>
              <a:t> </a:t>
            </a:r>
            <a:r>
              <a:rPr lang="fr-FR" sz="2400" b="1" spc="-20" dirty="0">
                <a:solidFill>
                  <a:srgbClr val="002060"/>
                </a:solidFill>
                <a:latin typeface="URW DIN Arabic"/>
                <a:cs typeface="Calibri"/>
              </a:rPr>
              <a:t>mécanisme</a:t>
            </a:r>
            <a:r>
              <a:rPr lang="fr-FR" sz="2400" b="1" spc="-50" dirty="0">
                <a:solidFill>
                  <a:srgbClr val="002060"/>
                </a:solidFill>
                <a:latin typeface="URW DIN Arabic"/>
                <a:cs typeface="Calibri"/>
              </a:rPr>
              <a:t> </a:t>
            </a:r>
            <a:r>
              <a:rPr lang="fr-FR" sz="2400" b="1" dirty="0">
                <a:solidFill>
                  <a:srgbClr val="002060"/>
                </a:solidFill>
                <a:latin typeface="URW DIN Arabic"/>
                <a:cs typeface="Calibri"/>
              </a:rPr>
              <a:t>à</a:t>
            </a:r>
            <a:r>
              <a:rPr lang="fr-FR" sz="2400" b="1" spc="-50" dirty="0">
                <a:solidFill>
                  <a:srgbClr val="002060"/>
                </a:solidFill>
                <a:latin typeface="URW DIN Arabic"/>
                <a:cs typeface="Calibri"/>
              </a:rPr>
              <a:t> </a:t>
            </a:r>
            <a:r>
              <a:rPr lang="fr-FR" sz="2400" b="1" spc="-30" dirty="0">
                <a:solidFill>
                  <a:srgbClr val="002060"/>
                </a:solidFill>
                <a:latin typeface="URW DIN Arabic"/>
                <a:cs typeface="Calibri"/>
              </a:rPr>
              <a:t>l’endroit</a:t>
            </a:r>
            <a:r>
              <a:rPr lang="fr-FR" sz="2400" b="1" spc="-40" dirty="0">
                <a:solidFill>
                  <a:srgbClr val="002060"/>
                </a:solidFill>
                <a:latin typeface="URW DIN Arabic"/>
                <a:cs typeface="Calibri"/>
              </a:rPr>
              <a:t> </a:t>
            </a:r>
            <a:r>
              <a:rPr lang="fr-FR" sz="2400" b="1" dirty="0">
                <a:solidFill>
                  <a:srgbClr val="002060"/>
                </a:solidFill>
                <a:latin typeface="URW DIN Arabic"/>
                <a:cs typeface="Calibri"/>
              </a:rPr>
              <a:t>des</a:t>
            </a:r>
            <a:r>
              <a:rPr lang="fr-FR" sz="2400" b="1" spc="-45" dirty="0">
                <a:solidFill>
                  <a:srgbClr val="002060"/>
                </a:solidFill>
                <a:latin typeface="URW DIN Arabic"/>
                <a:cs typeface="Calibri"/>
              </a:rPr>
              <a:t> </a:t>
            </a:r>
            <a:r>
              <a:rPr lang="fr-FR" sz="2400" b="1" spc="-10" dirty="0">
                <a:solidFill>
                  <a:srgbClr val="002060"/>
                </a:solidFill>
                <a:latin typeface="URW DIN Arabic"/>
                <a:cs typeface="Calibri"/>
              </a:rPr>
              <a:t>usagers</a:t>
            </a:r>
            <a:endParaRPr lang="fr-FR" sz="2400" b="1" dirty="0">
              <a:solidFill>
                <a:srgbClr val="002060"/>
              </a:solidFill>
              <a:latin typeface="URW DIN Arabic"/>
              <a:cs typeface="Calibri"/>
            </a:endParaRPr>
          </a:p>
          <a:p>
            <a:pPr marL="222250" indent="-210185">
              <a:lnSpc>
                <a:spcPts val="2510"/>
              </a:lnSpc>
              <a:buSzPct val="95238"/>
              <a:buFont typeface="MS Gothic"/>
              <a:buChar char="✓"/>
              <a:tabLst>
                <a:tab pos="222885" algn="l"/>
              </a:tabLst>
            </a:pPr>
            <a:r>
              <a:rPr lang="fr-FR" sz="2400" b="1" spc="-20" dirty="0">
                <a:solidFill>
                  <a:srgbClr val="002060"/>
                </a:solidFill>
                <a:latin typeface="URW DIN Arabic"/>
                <a:cs typeface="Calibri"/>
              </a:rPr>
              <a:t>Facilitation</a:t>
            </a:r>
            <a:r>
              <a:rPr lang="fr-FR" sz="2400" b="1" spc="-90" dirty="0">
                <a:solidFill>
                  <a:srgbClr val="002060"/>
                </a:solidFill>
                <a:latin typeface="URW DIN Arabic"/>
                <a:cs typeface="Calibri"/>
              </a:rPr>
              <a:t> </a:t>
            </a:r>
            <a:r>
              <a:rPr lang="fr-FR" sz="2400" b="1" dirty="0">
                <a:solidFill>
                  <a:srgbClr val="002060"/>
                </a:solidFill>
                <a:latin typeface="URW DIN Arabic"/>
                <a:cs typeface="Calibri"/>
              </a:rPr>
              <a:t>de</a:t>
            </a:r>
            <a:r>
              <a:rPr lang="fr-FR" sz="2400" b="1" spc="-60" dirty="0">
                <a:solidFill>
                  <a:srgbClr val="002060"/>
                </a:solidFill>
                <a:latin typeface="URW DIN Arabic"/>
                <a:cs typeface="Calibri"/>
              </a:rPr>
              <a:t> </a:t>
            </a:r>
            <a:r>
              <a:rPr lang="fr-FR" sz="2400" b="1" spc="-30" dirty="0">
                <a:solidFill>
                  <a:srgbClr val="002060"/>
                </a:solidFill>
                <a:latin typeface="URW DIN Arabic"/>
                <a:cs typeface="Calibri"/>
              </a:rPr>
              <a:t>l’expression</a:t>
            </a:r>
            <a:r>
              <a:rPr lang="fr-FR" sz="2400" b="1" spc="-55" dirty="0">
                <a:solidFill>
                  <a:srgbClr val="002060"/>
                </a:solidFill>
                <a:latin typeface="URW DIN Arabic"/>
                <a:cs typeface="Calibri"/>
              </a:rPr>
              <a:t> </a:t>
            </a:r>
            <a:r>
              <a:rPr lang="fr-FR" sz="2400" b="1" dirty="0">
                <a:solidFill>
                  <a:srgbClr val="002060"/>
                </a:solidFill>
                <a:latin typeface="URW DIN Arabic"/>
                <a:cs typeface="Calibri"/>
              </a:rPr>
              <a:t>des</a:t>
            </a:r>
            <a:r>
              <a:rPr lang="fr-FR" sz="2400" b="1" spc="-55" dirty="0">
                <a:solidFill>
                  <a:srgbClr val="002060"/>
                </a:solidFill>
                <a:latin typeface="URW DIN Arabic"/>
                <a:cs typeface="Calibri"/>
              </a:rPr>
              <a:t> </a:t>
            </a:r>
            <a:r>
              <a:rPr lang="fr-FR" sz="2400" b="1" spc="-10" dirty="0">
                <a:solidFill>
                  <a:srgbClr val="002060"/>
                </a:solidFill>
                <a:latin typeface="URW DIN Arabic"/>
                <a:cs typeface="Calibri"/>
              </a:rPr>
              <a:t>plaintes</a:t>
            </a:r>
            <a:r>
              <a:rPr lang="fr-FR" sz="2400" b="1" spc="-60" dirty="0">
                <a:solidFill>
                  <a:srgbClr val="002060"/>
                </a:solidFill>
                <a:latin typeface="URW DIN Arabic"/>
                <a:cs typeface="Calibri"/>
              </a:rPr>
              <a:t> </a:t>
            </a:r>
            <a:r>
              <a:rPr lang="fr-FR" sz="2400" b="1" spc="-70" dirty="0">
                <a:solidFill>
                  <a:srgbClr val="002060"/>
                </a:solidFill>
                <a:latin typeface="URW DIN Arabic"/>
                <a:cs typeface="MS Gothic"/>
              </a:rPr>
              <a:t>➔</a:t>
            </a:r>
            <a:r>
              <a:rPr lang="fr-FR" sz="2400" b="1" spc="-625" dirty="0">
                <a:solidFill>
                  <a:srgbClr val="002060"/>
                </a:solidFill>
                <a:latin typeface="URW DIN Arabic"/>
                <a:cs typeface="MS Gothic"/>
              </a:rPr>
              <a:t> </a:t>
            </a:r>
            <a:r>
              <a:rPr lang="fr-FR" sz="2400" b="1" spc="-10" dirty="0">
                <a:solidFill>
                  <a:srgbClr val="002060"/>
                </a:solidFill>
                <a:latin typeface="URW DIN Arabic"/>
                <a:cs typeface="Calibri"/>
              </a:rPr>
              <a:t>canaux</a:t>
            </a:r>
            <a:endParaRPr lang="fr-FR" sz="2400" b="1" dirty="0">
              <a:solidFill>
                <a:srgbClr val="002060"/>
              </a:solidFill>
              <a:latin typeface="URW DIN Arabic"/>
              <a:cs typeface="Calibri"/>
            </a:endParaRPr>
          </a:p>
          <a:p>
            <a:pPr marL="222250" indent="-210185">
              <a:lnSpc>
                <a:spcPts val="2495"/>
              </a:lnSpc>
              <a:buSzPct val="95238"/>
              <a:buFont typeface="MS Gothic"/>
              <a:buChar char="✓"/>
              <a:tabLst>
                <a:tab pos="222885" algn="l"/>
              </a:tabLst>
            </a:pPr>
            <a:r>
              <a:rPr lang="fr-FR" sz="2400" b="1" spc="-20" dirty="0">
                <a:solidFill>
                  <a:srgbClr val="002060"/>
                </a:solidFill>
                <a:latin typeface="URW DIN Arabic"/>
                <a:cs typeface="Calibri"/>
              </a:rPr>
              <a:t>Facilitation</a:t>
            </a:r>
            <a:r>
              <a:rPr lang="fr-FR" sz="2400" b="1" spc="-50" dirty="0">
                <a:solidFill>
                  <a:srgbClr val="002060"/>
                </a:solidFill>
                <a:latin typeface="URW DIN Arabic"/>
                <a:cs typeface="Calibri"/>
              </a:rPr>
              <a:t> </a:t>
            </a:r>
            <a:r>
              <a:rPr lang="fr-FR" sz="2400" b="1" dirty="0">
                <a:solidFill>
                  <a:srgbClr val="002060"/>
                </a:solidFill>
                <a:latin typeface="URW DIN Arabic"/>
                <a:cs typeface="Calibri"/>
              </a:rPr>
              <a:t>de</a:t>
            </a:r>
            <a:r>
              <a:rPr lang="fr-FR" sz="2400" b="1" spc="-40" dirty="0">
                <a:solidFill>
                  <a:srgbClr val="002060"/>
                </a:solidFill>
                <a:latin typeface="URW DIN Arabic"/>
                <a:cs typeface="Calibri"/>
              </a:rPr>
              <a:t> </a:t>
            </a:r>
            <a:r>
              <a:rPr lang="fr-FR" sz="2400" b="1" spc="-30" dirty="0">
                <a:solidFill>
                  <a:srgbClr val="002060"/>
                </a:solidFill>
                <a:latin typeface="URW DIN Arabic"/>
                <a:cs typeface="Calibri"/>
              </a:rPr>
              <a:t>l’accès</a:t>
            </a:r>
            <a:r>
              <a:rPr lang="fr-FR" sz="2400" b="1" spc="-35" dirty="0">
                <a:solidFill>
                  <a:srgbClr val="002060"/>
                </a:solidFill>
                <a:latin typeface="URW DIN Arabic"/>
                <a:cs typeface="Calibri"/>
              </a:rPr>
              <a:t> </a:t>
            </a:r>
            <a:r>
              <a:rPr lang="fr-FR" sz="2400" b="1" spc="-20" dirty="0">
                <a:solidFill>
                  <a:srgbClr val="002060"/>
                </a:solidFill>
                <a:latin typeface="URW DIN Arabic"/>
                <a:cs typeface="Calibri"/>
              </a:rPr>
              <a:t>(géographique</a:t>
            </a:r>
            <a:r>
              <a:rPr lang="fr-FR" sz="2400" b="1" spc="-40" dirty="0">
                <a:solidFill>
                  <a:srgbClr val="002060"/>
                </a:solidFill>
                <a:latin typeface="URW DIN Arabic"/>
                <a:cs typeface="Calibri"/>
              </a:rPr>
              <a:t> </a:t>
            </a:r>
            <a:r>
              <a:rPr lang="fr-FR" sz="2400" b="1" dirty="0">
                <a:solidFill>
                  <a:srgbClr val="002060"/>
                </a:solidFill>
                <a:latin typeface="URW DIN Arabic"/>
                <a:cs typeface="Calibri"/>
              </a:rPr>
              <a:t>/</a:t>
            </a:r>
            <a:r>
              <a:rPr lang="fr-FR" sz="2400" b="1" spc="-35" dirty="0">
                <a:solidFill>
                  <a:srgbClr val="002060"/>
                </a:solidFill>
                <a:latin typeface="URW DIN Arabic"/>
                <a:cs typeface="Calibri"/>
              </a:rPr>
              <a:t> </a:t>
            </a:r>
            <a:r>
              <a:rPr lang="fr-FR" sz="2400" b="1" spc="-20" dirty="0">
                <a:solidFill>
                  <a:srgbClr val="002060"/>
                </a:solidFill>
                <a:latin typeface="URW DIN Arabic"/>
                <a:cs typeface="Calibri"/>
              </a:rPr>
              <a:t>intellectuel</a:t>
            </a:r>
            <a:r>
              <a:rPr lang="fr-FR" sz="2400" b="1" spc="-30" dirty="0">
                <a:solidFill>
                  <a:srgbClr val="002060"/>
                </a:solidFill>
                <a:latin typeface="URW DIN Arabic"/>
                <a:cs typeface="Calibri"/>
              </a:rPr>
              <a:t> </a:t>
            </a:r>
            <a:r>
              <a:rPr lang="fr-FR" sz="2400" b="1" dirty="0">
                <a:solidFill>
                  <a:srgbClr val="002060"/>
                </a:solidFill>
                <a:latin typeface="URW DIN Arabic"/>
                <a:cs typeface="Calibri"/>
              </a:rPr>
              <a:t>/</a:t>
            </a:r>
            <a:r>
              <a:rPr lang="fr-FR" sz="2400" b="1" spc="-35" dirty="0">
                <a:solidFill>
                  <a:srgbClr val="002060"/>
                </a:solidFill>
                <a:latin typeface="URW DIN Arabic"/>
                <a:cs typeface="Calibri"/>
              </a:rPr>
              <a:t> </a:t>
            </a:r>
            <a:r>
              <a:rPr lang="fr-FR" sz="2400" b="1" spc="-10" dirty="0">
                <a:solidFill>
                  <a:srgbClr val="002060"/>
                </a:solidFill>
                <a:latin typeface="URW DIN Arabic"/>
                <a:cs typeface="Calibri"/>
              </a:rPr>
              <a:t>financier</a:t>
            </a:r>
            <a:endParaRPr lang="fr-FR" sz="2400" b="1" dirty="0">
              <a:solidFill>
                <a:srgbClr val="002060"/>
              </a:solidFill>
              <a:effectLst/>
              <a:latin typeface="URW DIN Arabic"/>
              <a:ea typeface="Times New Roman" panose="02020603050405020304" pitchFamily="18" charset="0"/>
            </a:endParaRPr>
          </a:p>
          <a:p>
            <a:pPr lvl="0">
              <a:lnSpc>
                <a:spcPct val="151000"/>
              </a:lnSpc>
              <a:buFont typeface="Wingdings" panose="05000000000000000000" pitchFamily="2" charset="2"/>
              <a:buChar char="v"/>
              <a:tabLst>
                <a:tab pos="405765" algn="l"/>
              </a:tabLst>
            </a:pPr>
            <a:r>
              <a:rPr lang="fr-FR" sz="2400" b="1" dirty="0">
                <a:solidFill>
                  <a:srgbClr val="002060"/>
                </a:solidFill>
                <a:effectLst/>
                <a:latin typeface="URW DIN Arabic"/>
                <a:ea typeface="Times New Roman" panose="02020603050405020304" pitchFamily="18" charset="0"/>
              </a:rPr>
              <a:t>Expliquer</a:t>
            </a:r>
            <a:r>
              <a:rPr lang="fr-FR" sz="2400" b="1" spc="30" dirty="0">
                <a:solidFill>
                  <a:srgbClr val="002060"/>
                </a:solidFill>
                <a:effectLst/>
                <a:latin typeface="URW DIN Arabic"/>
                <a:ea typeface="Times New Roman" panose="02020603050405020304" pitchFamily="18" charset="0"/>
              </a:rPr>
              <a:t> </a:t>
            </a:r>
            <a:r>
              <a:rPr lang="fr-FR" sz="2400" b="1" dirty="0">
                <a:solidFill>
                  <a:srgbClr val="002060"/>
                </a:solidFill>
                <a:effectLst/>
                <a:latin typeface="URW DIN Arabic"/>
                <a:ea typeface="Times New Roman" panose="02020603050405020304" pitchFamily="18" charset="0"/>
              </a:rPr>
              <a:t>le</a:t>
            </a:r>
            <a:r>
              <a:rPr lang="fr-FR" sz="2400" b="1" spc="25" dirty="0">
                <a:solidFill>
                  <a:srgbClr val="002060"/>
                </a:solidFill>
                <a:effectLst/>
                <a:latin typeface="URW DIN Arabic"/>
                <a:ea typeface="Times New Roman" panose="02020603050405020304" pitchFamily="18" charset="0"/>
              </a:rPr>
              <a:t> </a:t>
            </a:r>
            <a:r>
              <a:rPr lang="fr-FR" sz="2400" b="1" dirty="0">
                <a:solidFill>
                  <a:srgbClr val="002060"/>
                </a:solidFill>
                <a:effectLst/>
                <a:latin typeface="URW DIN Arabic"/>
                <a:ea typeface="Times New Roman" panose="02020603050405020304" pitchFamily="18" charset="0"/>
              </a:rPr>
              <a:t>fonctionnement</a:t>
            </a:r>
            <a:r>
              <a:rPr lang="fr-FR" sz="2400" b="1" spc="35" dirty="0">
                <a:solidFill>
                  <a:srgbClr val="002060"/>
                </a:solidFill>
                <a:effectLst/>
                <a:latin typeface="URW DIN Arabic"/>
                <a:ea typeface="Times New Roman" panose="02020603050405020304" pitchFamily="18" charset="0"/>
              </a:rPr>
              <a:t> </a:t>
            </a:r>
            <a:r>
              <a:rPr lang="fr-FR" sz="2400" b="1" dirty="0">
                <a:solidFill>
                  <a:srgbClr val="002060"/>
                </a:solidFill>
                <a:effectLst/>
                <a:latin typeface="URW DIN Arabic"/>
                <a:ea typeface="Times New Roman" panose="02020603050405020304" pitchFamily="18" charset="0"/>
              </a:rPr>
              <a:t>du</a:t>
            </a:r>
            <a:r>
              <a:rPr lang="fr-FR" sz="2400" b="1" spc="30" dirty="0">
                <a:solidFill>
                  <a:srgbClr val="002060"/>
                </a:solidFill>
                <a:effectLst/>
                <a:latin typeface="URW DIN Arabic"/>
                <a:ea typeface="Times New Roman" panose="02020603050405020304" pitchFamily="18" charset="0"/>
              </a:rPr>
              <a:t> </a:t>
            </a:r>
            <a:r>
              <a:rPr lang="fr-FR" sz="2400" b="1" dirty="0">
                <a:solidFill>
                  <a:srgbClr val="002060"/>
                </a:solidFill>
                <a:effectLst/>
                <a:latin typeface="URW DIN Arabic"/>
                <a:ea typeface="Times New Roman" panose="02020603050405020304" pitchFamily="18" charset="0"/>
              </a:rPr>
              <a:t>Mécanisme</a:t>
            </a:r>
            <a:r>
              <a:rPr lang="fr-FR" sz="2400" b="1" spc="30" dirty="0">
                <a:solidFill>
                  <a:srgbClr val="002060"/>
                </a:solidFill>
                <a:effectLst/>
                <a:latin typeface="URW DIN Arabic"/>
                <a:ea typeface="Times New Roman" panose="02020603050405020304" pitchFamily="18" charset="0"/>
              </a:rPr>
              <a:t> </a:t>
            </a:r>
            <a:r>
              <a:rPr lang="fr-FR" sz="2400" b="1" dirty="0">
                <a:solidFill>
                  <a:srgbClr val="002060"/>
                </a:solidFill>
                <a:effectLst/>
                <a:latin typeface="URW DIN Arabic"/>
                <a:ea typeface="Times New Roman" panose="02020603050405020304" pitchFamily="18" charset="0"/>
              </a:rPr>
              <a:t>de</a:t>
            </a:r>
            <a:r>
              <a:rPr lang="fr-FR" sz="2400" b="1" spc="30" dirty="0">
                <a:solidFill>
                  <a:srgbClr val="002060"/>
                </a:solidFill>
                <a:effectLst/>
                <a:latin typeface="URW DIN Arabic"/>
                <a:ea typeface="Times New Roman" panose="02020603050405020304" pitchFamily="18" charset="0"/>
              </a:rPr>
              <a:t> </a:t>
            </a:r>
            <a:r>
              <a:rPr lang="fr-FR" sz="2400" b="1" dirty="0">
                <a:solidFill>
                  <a:srgbClr val="002060"/>
                </a:solidFill>
                <a:effectLst/>
                <a:latin typeface="URW DIN Arabic"/>
                <a:ea typeface="Times New Roman" panose="02020603050405020304" pitchFamily="18" charset="0"/>
              </a:rPr>
              <a:t>Sauvegarde</a:t>
            </a:r>
            <a:r>
              <a:rPr lang="fr-FR" sz="2400" b="1" spc="35" dirty="0">
                <a:solidFill>
                  <a:srgbClr val="002060"/>
                </a:solidFill>
                <a:effectLst/>
                <a:latin typeface="URW DIN Arabic"/>
                <a:ea typeface="Times New Roman" panose="02020603050405020304" pitchFamily="18" charset="0"/>
              </a:rPr>
              <a:t> </a:t>
            </a:r>
            <a:r>
              <a:rPr lang="fr-FR" sz="2400" b="1" dirty="0">
                <a:solidFill>
                  <a:srgbClr val="002060"/>
                </a:solidFill>
                <a:effectLst/>
                <a:latin typeface="URW DIN Arabic"/>
                <a:ea typeface="Times New Roman" panose="02020603050405020304" pitchFamily="18" charset="0"/>
              </a:rPr>
              <a:t>aux</a:t>
            </a:r>
            <a:r>
              <a:rPr lang="fr-FR" sz="2400" b="1" spc="-25" dirty="0">
                <a:solidFill>
                  <a:srgbClr val="002060"/>
                </a:solidFill>
                <a:effectLst/>
                <a:latin typeface="URW DIN Arabic"/>
                <a:ea typeface="Times New Roman" panose="02020603050405020304" pitchFamily="18" charset="0"/>
              </a:rPr>
              <a:t> </a:t>
            </a:r>
            <a:r>
              <a:rPr lang="fr-FR" sz="2400" b="1" spc="-10" dirty="0">
                <a:solidFill>
                  <a:srgbClr val="002060"/>
                </a:solidFill>
                <a:effectLst/>
                <a:latin typeface="URW DIN Arabic"/>
                <a:ea typeface="Times New Roman" panose="02020603050405020304" pitchFamily="18" charset="0"/>
              </a:rPr>
              <a:t>Usagers de divers niveaux</a:t>
            </a:r>
          </a:p>
          <a:p>
            <a:pPr marL="0" lvl="0" indent="0">
              <a:lnSpc>
                <a:spcPct val="151000"/>
              </a:lnSpc>
              <a:buNone/>
              <a:tabLst>
                <a:tab pos="405765" algn="l"/>
              </a:tabLst>
            </a:pPr>
            <a:endParaRPr lang="fr-FR" sz="2400" dirty="0">
              <a:solidFill>
                <a:srgbClr val="002060"/>
              </a:solidFill>
              <a:effectLst/>
              <a:latin typeface="URW DIN Arabic"/>
              <a:ea typeface="Times New Roman" panose="02020603050405020304" pitchFamily="18" charset="0"/>
            </a:endParaRPr>
          </a:p>
          <a:p>
            <a:pPr lvl="0">
              <a:buFont typeface="Wingdings" panose="05000000000000000000" pitchFamily="2" charset="2"/>
              <a:buChar char="v"/>
              <a:tabLst>
                <a:tab pos="405765" algn="l"/>
              </a:tabLst>
            </a:pPr>
            <a:r>
              <a:rPr lang="fr-FR" sz="2400" b="1" dirty="0">
                <a:solidFill>
                  <a:srgbClr val="002060"/>
                </a:solidFill>
                <a:effectLst/>
                <a:latin typeface="URW DIN Arabic"/>
                <a:ea typeface="Times New Roman" panose="02020603050405020304" pitchFamily="18" charset="0"/>
              </a:rPr>
              <a:t>Faire connaître le mécanisme pour une large utilisation des usagers dans la satisfaction de leur droit identitaire</a:t>
            </a:r>
          </a:p>
          <a:p>
            <a:pPr marL="342900" lvl="0" indent="-342900">
              <a:buFont typeface="+mj-lt"/>
              <a:buAutoNum type="arabicPeriod"/>
              <a:tabLst>
                <a:tab pos="405765" algn="l"/>
              </a:tabLst>
            </a:pPr>
            <a:endParaRPr lang="fr-FR" sz="18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979277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1139EE-9CE3-458A-8580-1BB4C6A5BC50}"/>
              </a:ext>
            </a:extLst>
          </p:cNvPr>
          <p:cNvSpPr>
            <a:spLocks noGrp="1"/>
          </p:cNvSpPr>
          <p:nvPr>
            <p:ph type="title"/>
          </p:nvPr>
        </p:nvSpPr>
        <p:spPr/>
        <p:txBody>
          <a:bodyPr/>
          <a:lstStyle/>
          <a:p>
            <a:r>
              <a:rPr lang="fr-FR" sz="3600" dirty="0">
                <a:solidFill>
                  <a:srgbClr val="002060"/>
                </a:solidFill>
                <a:latin typeface="Tw Cen MT Condensed Extra Bold" panose="020B0803020202020204" pitchFamily="34" charset="0"/>
              </a:rPr>
              <a:t>Perspective et ouverture</a:t>
            </a:r>
            <a:endParaRPr lang="fr-FR" dirty="0"/>
          </a:p>
        </p:txBody>
      </p:sp>
      <p:sp>
        <p:nvSpPr>
          <p:cNvPr id="3" name="Espace réservé du contenu 2">
            <a:extLst>
              <a:ext uri="{FF2B5EF4-FFF2-40B4-BE49-F238E27FC236}">
                <a16:creationId xmlns:a16="http://schemas.microsoft.com/office/drawing/2014/main" id="{1D2EE344-FD8D-4EBC-A15B-479499FC96B4}"/>
              </a:ext>
            </a:extLst>
          </p:cNvPr>
          <p:cNvSpPr>
            <a:spLocks noGrp="1"/>
          </p:cNvSpPr>
          <p:nvPr>
            <p:ph idx="1"/>
          </p:nvPr>
        </p:nvSpPr>
        <p:spPr/>
        <p:txBody>
          <a:bodyPr>
            <a:normAutofit fontScale="85000" lnSpcReduction="10000"/>
          </a:bodyPr>
          <a:lstStyle/>
          <a:p>
            <a:pPr marL="0" indent="0">
              <a:buNone/>
            </a:pPr>
            <a:r>
              <a:rPr lang="fr-FR" b="1" dirty="0">
                <a:solidFill>
                  <a:srgbClr val="002060"/>
                </a:solidFill>
                <a:latin typeface="URW DIN Arabic"/>
              </a:rPr>
              <a:t>Pour se faire entendre et entrer dans la jouissance de ses droits identitaires:</a:t>
            </a:r>
          </a:p>
          <a:p>
            <a:endParaRPr lang="fr-FR" b="1" dirty="0">
              <a:solidFill>
                <a:srgbClr val="002060"/>
              </a:solidFill>
              <a:latin typeface="URW DIN Arabic"/>
            </a:endParaRPr>
          </a:p>
          <a:p>
            <a:pPr>
              <a:buFont typeface="Wingdings" panose="05000000000000000000" pitchFamily="2" charset="2"/>
              <a:buChar char="Ø"/>
            </a:pPr>
            <a:r>
              <a:rPr lang="fr-FR" b="1" dirty="0">
                <a:solidFill>
                  <a:srgbClr val="002060"/>
                </a:solidFill>
                <a:latin typeface="URW DIN Arabic"/>
              </a:rPr>
              <a:t>  La plateforme web du MSDU: Se rendre sur le portail web du MSDU;</a:t>
            </a:r>
          </a:p>
          <a:p>
            <a:pPr>
              <a:buFont typeface="Wingdings" panose="05000000000000000000" pitchFamily="2" charset="2"/>
              <a:buChar char="Ø"/>
            </a:pPr>
            <a:r>
              <a:rPr lang="fr-FR" b="1" dirty="0">
                <a:solidFill>
                  <a:srgbClr val="002060"/>
                </a:solidFill>
                <a:latin typeface="URW DIN Arabic"/>
              </a:rPr>
              <a:t>Télécharger l’application mobile;</a:t>
            </a:r>
          </a:p>
          <a:p>
            <a:pPr marL="0" indent="0">
              <a:buNone/>
            </a:pPr>
            <a:endParaRPr lang="fr-FR" b="1" dirty="0">
              <a:solidFill>
                <a:srgbClr val="002060"/>
              </a:solidFill>
              <a:latin typeface="URW DIN Arabic"/>
            </a:endParaRPr>
          </a:p>
          <a:p>
            <a:pPr>
              <a:buFont typeface="Wingdings" panose="05000000000000000000" pitchFamily="2" charset="2"/>
              <a:buChar char="Ø"/>
            </a:pPr>
            <a:r>
              <a:rPr lang="fr-FR" b="1" dirty="0">
                <a:solidFill>
                  <a:srgbClr val="002060"/>
                </a:solidFill>
                <a:latin typeface="URW DIN Arabic"/>
              </a:rPr>
              <a:t>Se rendre aux points des représentations de l’ANIP dans les 77 Communes du Bénin (UCIP); </a:t>
            </a:r>
          </a:p>
          <a:p>
            <a:pPr marL="0" indent="0">
              <a:buNone/>
            </a:pPr>
            <a:endParaRPr lang="fr-FR" b="1" dirty="0">
              <a:solidFill>
                <a:srgbClr val="002060"/>
              </a:solidFill>
              <a:latin typeface="URW DIN Arabic"/>
            </a:endParaRPr>
          </a:p>
          <a:p>
            <a:pPr>
              <a:buFont typeface="Wingdings" panose="05000000000000000000" pitchFamily="2" charset="2"/>
              <a:buChar char="Ø"/>
            </a:pPr>
            <a:r>
              <a:rPr lang="fr-FR" b="1" dirty="0">
                <a:solidFill>
                  <a:srgbClr val="002060"/>
                </a:solidFill>
                <a:latin typeface="URW DIN Arabic"/>
              </a:rPr>
              <a:t> En raison de l’inclusion, il ne sera laissé personne pour compte;</a:t>
            </a:r>
          </a:p>
          <a:p>
            <a:pPr marL="0" indent="0">
              <a:buNone/>
            </a:pPr>
            <a:endParaRPr lang="fr-FR" b="1" dirty="0">
              <a:solidFill>
                <a:srgbClr val="002060"/>
              </a:solidFill>
              <a:latin typeface="URW DIN Arabic"/>
            </a:endParaRPr>
          </a:p>
          <a:p>
            <a:pPr>
              <a:buFont typeface="Wingdings" panose="05000000000000000000" pitchFamily="2" charset="2"/>
              <a:buChar char="v"/>
            </a:pPr>
            <a:r>
              <a:rPr lang="fr-FR" b="1" dirty="0">
                <a:solidFill>
                  <a:srgbClr val="002060"/>
                </a:solidFill>
                <a:latin typeface="URW DIN Arabic"/>
              </a:rPr>
              <a:t> L’EEISG du projet WURI est un outil d’inclusion qui permet au projet de veiller sur les risques sociaux afin d’éviter les poches d’exclusion dans ses actions et par ricochet donner son appui à l’agence de tutelle dans les interventions à la sauvegarde des droits à l’identification des usagers au Bénin; </a:t>
            </a:r>
          </a:p>
        </p:txBody>
      </p:sp>
    </p:spTree>
    <p:extLst>
      <p:ext uri="{BB962C8B-B14F-4D97-AF65-F5344CB8AC3E}">
        <p14:creationId xmlns:p14="http://schemas.microsoft.com/office/powerpoint/2010/main" val="1023562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1000" t="-10000" r="-14000" b="-6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AE10FC-856E-D449-B536-469B266C16A8}"/>
              </a:ext>
            </a:extLst>
          </p:cNvPr>
          <p:cNvSpPr>
            <a:spLocks noGrp="1"/>
          </p:cNvSpPr>
          <p:nvPr>
            <p:ph type="title"/>
          </p:nvPr>
        </p:nvSpPr>
        <p:spPr>
          <a:xfrm>
            <a:off x="7377092" y="3575847"/>
            <a:ext cx="1985554" cy="643646"/>
          </a:xfrm>
        </p:spPr>
        <p:txBody>
          <a:bodyPr/>
          <a:lstStyle/>
          <a:p>
            <a:r>
              <a:rPr lang="fr-BJ" b="1" dirty="0">
                <a:latin typeface="URW DIN Arabic" pitchFamily="2" charset="77"/>
                <a:cs typeface="URW DIN Arabic" pitchFamily="2" charset="77"/>
              </a:rPr>
              <a:t>MERCI</a:t>
            </a:r>
          </a:p>
        </p:txBody>
      </p:sp>
    </p:spTree>
    <p:extLst>
      <p:ext uri="{BB962C8B-B14F-4D97-AF65-F5344CB8AC3E}">
        <p14:creationId xmlns:p14="http://schemas.microsoft.com/office/powerpoint/2010/main" val="24512093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92AF2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1491</TotalTime>
  <Words>681</Words>
  <Application>Microsoft Macintosh PowerPoint</Application>
  <PresentationFormat>Personnalisé</PresentationFormat>
  <Paragraphs>99</Paragraphs>
  <Slides>17</Slides>
  <Notes>1</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17</vt:i4>
      </vt:variant>
    </vt:vector>
  </HeadingPairs>
  <TitlesOfParts>
    <vt:vector size="28" baseType="lpstr">
      <vt:lpstr>MS Gothic</vt:lpstr>
      <vt:lpstr>Arial</vt:lpstr>
      <vt:lpstr>Calibri</vt:lpstr>
      <vt:lpstr>Calibri Light</vt:lpstr>
      <vt:lpstr>Times New Roman</vt:lpstr>
      <vt:lpstr>Tw Cen MT Condensed</vt:lpstr>
      <vt:lpstr>Tw Cen MT Condensed Extra Bold</vt:lpstr>
      <vt:lpstr>URW DIN Arabic</vt:lpstr>
      <vt:lpstr>Wingdings</vt:lpstr>
      <vt:lpstr>Office Theme</vt:lpstr>
      <vt:lpstr>Thème Office</vt:lpstr>
      <vt:lpstr>Présentation du MSDU aux acteurs impliqués du projet WURI </vt:lpstr>
      <vt:lpstr>Le Mécanisme de Sauvegarde des Droits des Usagers (MSDU) et son fonctionnement</vt:lpstr>
      <vt:lpstr>Présentation PowerPoint</vt:lpstr>
      <vt:lpstr>Le Mécanisme et son Fonctionnement</vt:lpstr>
      <vt:lpstr>Présentation PowerPoint</vt:lpstr>
      <vt:lpstr>Présentation PowerPoint</vt:lpstr>
      <vt:lpstr>Présentation PowerPoint</vt:lpstr>
      <vt:lpstr>Présentation PowerPoint</vt:lpstr>
      <vt:lpstr>Gestion des plaintes en 3  étapes</vt:lpstr>
      <vt:lpstr>Rôles et Responsabilités des acteurs: collecte et information </vt:lpstr>
      <vt:lpstr>Étapes du processus</vt:lpstr>
      <vt:lpstr>Exigence de l’interface</vt:lpstr>
      <vt:lpstr>Points de vigilance</vt:lpstr>
      <vt:lpstr>Typologie</vt:lpstr>
      <vt:lpstr>Facteurs de réussite et attentes </vt:lpstr>
      <vt:lpstr>Perspective et ouverture</vt:lpstr>
      <vt:lpstr>MERCI</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2209_DMD_Formation_MSDU-WURI_Groupe2</dc:title>
  <dc:creator>Patrick Romaric DJONDO</dc:creator>
  <cp:lastModifiedBy>Utilisateur Microsoft Office</cp:lastModifiedBy>
  <cp:revision>10</cp:revision>
  <dcterms:created xsi:type="dcterms:W3CDTF">2022-09-25T11:50:47Z</dcterms:created>
  <dcterms:modified xsi:type="dcterms:W3CDTF">2022-10-06T07:55:27Z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2022-09-22T00:00:00Z</vt:filetime>
  </property>
  <property fmtid="{D5CDD505-2E9C-101B-9397-08002B2CF9AE}" pid="3" name="Creator">
    <vt:lpwstr>PowerPoint</vt:lpwstr>
  </property>
  <property fmtid="{D5CDD505-2E9C-101B-9397-08002B2CF9AE}" pid="4" name="LastSaved">
    <vt:filetime>2022-09-25T00:00:00Z</vt:filetime>
  </property>
  <property fmtid="{D5CDD505-2E9C-101B-9397-08002B2CF9AE}" pid="5" name="Producer">
    <vt:lpwstr>macOS Version 10.16 (assemblage 21F79) Quartz PDFContext</vt:lpwstr>
  </property>
</Properties>
</file>